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71" r:id="rId2"/>
    <p:sldId id="284" r:id="rId3"/>
    <p:sldId id="288" r:id="rId4"/>
    <p:sldId id="287" r:id="rId5"/>
    <p:sldId id="272" r:id="rId6"/>
    <p:sldId id="273" r:id="rId7"/>
    <p:sldId id="274" r:id="rId8"/>
    <p:sldId id="275" r:id="rId9"/>
    <p:sldId id="276" r:id="rId10"/>
    <p:sldId id="277" r:id="rId11"/>
    <p:sldId id="279" r:id="rId12"/>
    <p:sldId id="278" r:id="rId13"/>
    <p:sldId id="285" r:id="rId14"/>
    <p:sldId id="281" r:id="rId15"/>
    <p:sldId id="280" r:id="rId16"/>
    <p:sldId id="283" r:id="rId17"/>
    <p:sldId id="282" r:id="rId18"/>
    <p:sldId id="289" r:id="rId19"/>
    <p:sldId id="286" r:id="rId20"/>
    <p:sldId id="267" r:id="rId21"/>
  </p:sldIdLst>
  <p:sldSz cx="12192000" cy="6858000"/>
  <p:notesSz cx="6858000" cy="9144000"/>
  <p:defaultTextStyle>
    <a:defPPr>
      <a:defRPr lang="ko-KR"/>
    </a:defPPr>
    <a:lvl1pPr marL="0" algn="l" defTabSz="107286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36433" algn="l" defTabSz="107286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72866" algn="l" defTabSz="107286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09298" algn="l" defTabSz="107286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45731" algn="l" defTabSz="107286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82164" algn="l" defTabSz="107286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18597" algn="l" defTabSz="107286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755029" algn="l" defTabSz="107286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291462" algn="l" defTabSz="107286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AE51"/>
    <a:srgbClr val="23CFBF"/>
    <a:srgbClr val="F62291"/>
    <a:srgbClr val="D8268C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94660"/>
  </p:normalViewPr>
  <p:slideViewPr>
    <p:cSldViewPr>
      <p:cViewPr>
        <p:scale>
          <a:sx n="50" d="100"/>
          <a:sy n="50" d="100"/>
        </p:scale>
        <p:origin x="1901" y="79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-498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B8C-DF90-4444-88E4-F1D95D87E965}" type="datetimeFigureOut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05DAE-064F-4E16-A6EA-40DBFA52F8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08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286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6433" algn="l" defTabSz="107286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72866" algn="l" defTabSz="107286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09298" algn="l" defTabSz="107286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45731" algn="l" defTabSz="107286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82164" algn="l" defTabSz="107286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18597" algn="l" defTabSz="107286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55029" algn="l" defTabSz="107286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91462" algn="l" defTabSz="107286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475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364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728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9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45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82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18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55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91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C5016-0CE9-49F3-B8D2-461B0C3D6C17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0DB6-95EC-49A7-BD4C-E70999BD6845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7432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42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A2795-EB37-4315-A2CE-135DB3937956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167680" y="151896"/>
            <a:ext cx="11856640" cy="6517464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8000">
                <a:schemeClr val="bg1"/>
              </a:gs>
            </a:gsLst>
            <a:lin ang="16200000" scaled="1"/>
          </a:gradFill>
          <a:ln>
            <a:noFill/>
          </a:ln>
          <a:effectLst>
            <a:outerShdw blurRad="50800" dist="508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3" name="타원 2"/>
          <p:cNvSpPr/>
          <p:nvPr userDrawn="1"/>
        </p:nvSpPr>
        <p:spPr>
          <a:xfrm>
            <a:off x="259048" y="207318"/>
            <a:ext cx="130548" cy="10607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innerShdw blurRad="25400" dist="38100" dir="162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</p:spTree>
    <p:extLst>
      <p:ext uri="{BB962C8B-B14F-4D97-AF65-F5344CB8AC3E}">
        <p14:creationId xmlns:p14="http://schemas.microsoft.com/office/powerpoint/2010/main" val="11097301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B9918-E6BB-432D-A8F8-AC60DB3964CC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4"/>
            <a:ext cx="10363200" cy="1362075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36433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728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92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1457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821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21859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755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2914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C02E3-8D33-4F3D-B7C7-251592AF8EBF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4"/>
            <a:ext cx="5384800" cy="4525963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4"/>
            <a:ext cx="5384800" cy="4525963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FDEAE-93DF-4C5D-B8B3-A56BFDA35506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6"/>
            <a:ext cx="5386917" cy="639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6433" indent="0">
              <a:buNone/>
              <a:defRPr sz="2300" b="1"/>
            </a:lvl2pPr>
            <a:lvl3pPr marL="1072866" indent="0">
              <a:buNone/>
              <a:defRPr sz="2100" b="1"/>
            </a:lvl3pPr>
            <a:lvl4pPr marL="1609298" indent="0">
              <a:buNone/>
              <a:defRPr sz="1900" b="1"/>
            </a:lvl4pPr>
            <a:lvl5pPr marL="2145731" indent="0">
              <a:buNone/>
              <a:defRPr sz="1900" b="1"/>
            </a:lvl5pPr>
            <a:lvl6pPr marL="2682164" indent="0">
              <a:buNone/>
              <a:defRPr sz="1900" b="1"/>
            </a:lvl6pPr>
            <a:lvl7pPr marL="3218597" indent="0">
              <a:buNone/>
              <a:defRPr sz="1900" b="1"/>
            </a:lvl7pPr>
            <a:lvl8pPr marL="3755029" indent="0">
              <a:buNone/>
              <a:defRPr sz="1900" b="1"/>
            </a:lvl8pPr>
            <a:lvl9pPr marL="4291462" indent="0">
              <a:buNone/>
              <a:defRPr sz="19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9" y="1535116"/>
            <a:ext cx="5389034" cy="639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6433" indent="0">
              <a:buNone/>
              <a:defRPr sz="2300" b="1"/>
            </a:lvl2pPr>
            <a:lvl3pPr marL="1072866" indent="0">
              <a:buNone/>
              <a:defRPr sz="2100" b="1"/>
            </a:lvl3pPr>
            <a:lvl4pPr marL="1609298" indent="0">
              <a:buNone/>
              <a:defRPr sz="1900" b="1"/>
            </a:lvl4pPr>
            <a:lvl5pPr marL="2145731" indent="0">
              <a:buNone/>
              <a:defRPr sz="1900" b="1"/>
            </a:lvl5pPr>
            <a:lvl6pPr marL="2682164" indent="0">
              <a:buNone/>
              <a:defRPr sz="1900" b="1"/>
            </a:lvl6pPr>
            <a:lvl7pPr marL="3218597" indent="0">
              <a:buNone/>
              <a:defRPr sz="1900" b="1"/>
            </a:lvl7pPr>
            <a:lvl8pPr marL="3755029" indent="0">
              <a:buNone/>
              <a:defRPr sz="1900" b="1"/>
            </a:lvl8pPr>
            <a:lvl9pPr marL="4291462" indent="0">
              <a:buNone/>
              <a:defRPr sz="19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4" cy="3951288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F306-9F63-4D26-9200-67D01FD9E31C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8D711-DAEC-41E7-BCCE-97D973D9FCF4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AACD-CB12-4A48-A0F0-7880F7B8F2E4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3" y="273052"/>
            <a:ext cx="4011084" cy="116205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4" y="273055"/>
            <a:ext cx="6815666" cy="5853113"/>
          </a:xfrm>
        </p:spPr>
        <p:txBody>
          <a:bodyPr/>
          <a:lstStyle>
            <a:lvl1pPr>
              <a:defRPr sz="38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600"/>
            </a:lvl1pPr>
            <a:lvl2pPr marL="536433" indent="0">
              <a:buNone/>
              <a:defRPr sz="1400"/>
            </a:lvl2pPr>
            <a:lvl3pPr marL="1072866" indent="0">
              <a:buNone/>
              <a:defRPr sz="1200"/>
            </a:lvl3pPr>
            <a:lvl4pPr marL="1609298" indent="0">
              <a:buNone/>
              <a:defRPr sz="1100"/>
            </a:lvl4pPr>
            <a:lvl5pPr marL="2145731" indent="0">
              <a:buNone/>
              <a:defRPr sz="1100"/>
            </a:lvl5pPr>
            <a:lvl6pPr marL="2682164" indent="0">
              <a:buNone/>
              <a:defRPr sz="1100"/>
            </a:lvl6pPr>
            <a:lvl7pPr marL="3218597" indent="0">
              <a:buNone/>
              <a:defRPr sz="1100"/>
            </a:lvl7pPr>
            <a:lvl8pPr marL="3755029" indent="0">
              <a:buNone/>
              <a:defRPr sz="1100"/>
            </a:lvl8pPr>
            <a:lvl9pPr marL="4291462" indent="0">
              <a:buNone/>
              <a:defRPr sz="1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81914-6B2B-4507-8C3B-681EC42BF714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3"/>
            <a:ext cx="7315200" cy="56673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800"/>
            </a:lvl1pPr>
            <a:lvl2pPr marL="536433" indent="0">
              <a:buNone/>
              <a:defRPr sz="3300"/>
            </a:lvl2pPr>
            <a:lvl3pPr marL="1072866" indent="0">
              <a:buNone/>
              <a:defRPr sz="2800"/>
            </a:lvl3pPr>
            <a:lvl4pPr marL="1609298" indent="0">
              <a:buNone/>
              <a:defRPr sz="2300"/>
            </a:lvl4pPr>
            <a:lvl5pPr marL="2145731" indent="0">
              <a:buNone/>
              <a:defRPr sz="2300"/>
            </a:lvl5pPr>
            <a:lvl6pPr marL="2682164" indent="0">
              <a:buNone/>
              <a:defRPr sz="2300"/>
            </a:lvl6pPr>
            <a:lvl7pPr marL="3218597" indent="0">
              <a:buNone/>
              <a:defRPr sz="2300"/>
            </a:lvl7pPr>
            <a:lvl8pPr marL="3755029" indent="0">
              <a:buNone/>
              <a:defRPr sz="2300"/>
            </a:lvl8pPr>
            <a:lvl9pPr marL="4291462" indent="0">
              <a:buNone/>
              <a:defRPr sz="23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41"/>
            <a:ext cx="7315200" cy="804863"/>
          </a:xfrm>
        </p:spPr>
        <p:txBody>
          <a:bodyPr/>
          <a:lstStyle>
            <a:lvl1pPr marL="0" indent="0">
              <a:buNone/>
              <a:defRPr sz="1600"/>
            </a:lvl1pPr>
            <a:lvl2pPr marL="536433" indent="0">
              <a:buNone/>
              <a:defRPr sz="1400"/>
            </a:lvl2pPr>
            <a:lvl3pPr marL="1072866" indent="0">
              <a:buNone/>
              <a:defRPr sz="1200"/>
            </a:lvl3pPr>
            <a:lvl4pPr marL="1609298" indent="0">
              <a:buNone/>
              <a:defRPr sz="1100"/>
            </a:lvl4pPr>
            <a:lvl5pPr marL="2145731" indent="0">
              <a:buNone/>
              <a:defRPr sz="1100"/>
            </a:lvl5pPr>
            <a:lvl6pPr marL="2682164" indent="0">
              <a:buNone/>
              <a:defRPr sz="1100"/>
            </a:lvl6pPr>
            <a:lvl7pPr marL="3218597" indent="0">
              <a:buNone/>
              <a:defRPr sz="1100"/>
            </a:lvl7pPr>
            <a:lvl8pPr marL="3755029" indent="0">
              <a:buNone/>
              <a:defRPr sz="1100"/>
            </a:lvl8pPr>
            <a:lvl9pPr marL="4291462" indent="0">
              <a:buNone/>
              <a:defRPr sz="1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CE56-2D8E-4D66-9002-E3AC405EFE2C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2" y="6237316"/>
            <a:ext cx="181835" cy="484163"/>
          </a:xfrm>
          <a:prstGeom prst="rect">
            <a:avLst/>
          </a:prstGeom>
        </p:spPr>
        <p:txBody>
          <a:bodyPr lIns="107287" tIns="53643" rIns="107287" bIns="53643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107287" tIns="53643" rIns="107287" bIns="53643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4"/>
            <a:ext cx="10972800" cy="4525963"/>
          </a:xfrm>
          <a:prstGeom prst="rect">
            <a:avLst/>
          </a:prstGeom>
        </p:spPr>
        <p:txBody>
          <a:bodyPr vert="horz" lIns="107287" tIns="53643" rIns="107287" bIns="53643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4"/>
            <a:ext cx="2844800" cy="365125"/>
          </a:xfrm>
          <a:prstGeom prst="rect">
            <a:avLst/>
          </a:prstGeom>
        </p:spPr>
        <p:txBody>
          <a:bodyPr vert="horz" lIns="107287" tIns="53643" rIns="107287" bIns="53643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47C2A942-B78E-48FC-8EFB-B55B217D18F5}" type="datetime1">
              <a:rPr lang="ko-KR" altLang="en-US" smtClean="0"/>
              <a:pPr/>
              <a:t>2020-01-17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061621" y="-28997"/>
            <a:ext cx="3129280" cy="365125"/>
          </a:xfrm>
          <a:prstGeom prst="rect">
            <a:avLst/>
          </a:prstGeom>
        </p:spPr>
        <p:txBody>
          <a:bodyPr vert="horz" lIns="107287" tIns="53643" rIns="107287" bIns="53643" rtlCol="0" anchor="ctr"/>
          <a:lstStyle>
            <a:lvl1pPr algn="r">
              <a:defRPr sz="1400">
                <a:solidFill>
                  <a:schemeClr val="bg1">
                    <a:lumMod val="85000"/>
                  </a:schemeClr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072866" rtl="0" eaLnBrk="1" latinLnBrk="1" hangingPunct="1">
        <a:spcBef>
          <a:spcPct val="0"/>
        </a:spcBef>
        <a:buNone/>
        <a:defRPr sz="5200" kern="1200" spc="-176">
          <a:solidFill>
            <a:schemeClr val="tx1"/>
          </a:solidFill>
          <a:latin typeface="Noto Sans Korean Bold" pitchFamily="34" charset="-127"/>
          <a:ea typeface="Noto Sans Korean Bold" pitchFamily="34" charset="-127"/>
          <a:cs typeface="+mj-cs"/>
        </a:defRPr>
      </a:lvl1pPr>
    </p:titleStyle>
    <p:bodyStyle>
      <a:lvl1pPr marL="402325" indent="-402325" algn="l" defTabSz="1072866" rtl="0" eaLnBrk="1" latinLnBrk="1" hangingPunct="1">
        <a:spcBef>
          <a:spcPct val="20000"/>
        </a:spcBef>
        <a:buFont typeface="Arial" pitchFamily="34" charset="0"/>
        <a:buChar char="•"/>
        <a:defRPr sz="3800" kern="1200" spc="-117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1pPr>
      <a:lvl2pPr marL="871703" indent="-335270" algn="l" defTabSz="1072866" rtl="0" eaLnBrk="1" latinLnBrk="1" hangingPunct="1">
        <a:spcBef>
          <a:spcPct val="20000"/>
        </a:spcBef>
        <a:buFont typeface="Arial" pitchFamily="34" charset="0"/>
        <a:buChar char="–"/>
        <a:defRPr sz="3300" kern="1200" spc="-117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2pPr>
      <a:lvl3pPr marL="1341082" indent="-268216" algn="l" defTabSz="1072866" rtl="0" eaLnBrk="1" latinLnBrk="1" hangingPunct="1">
        <a:spcBef>
          <a:spcPct val="20000"/>
        </a:spcBef>
        <a:buFont typeface="Arial" pitchFamily="34" charset="0"/>
        <a:buChar char="•"/>
        <a:defRPr sz="2800" kern="1200" spc="-117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3pPr>
      <a:lvl4pPr marL="1877515" indent="-268216" algn="l" defTabSz="1072866" rtl="0" eaLnBrk="1" latinLnBrk="1" hangingPunct="1">
        <a:spcBef>
          <a:spcPct val="20000"/>
        </a:spcBef>
        <a:buFont typeface="Arial" pitchFamily="34" charset="0"/>
        <a:buChar char="–"/>
        <a:defRPr sz="2300" kern="1200" spc="-117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4pPr>
      <a:lvl5pPr marL="2413947" indent="-268216" algn="l" defTabSz="1072866" rtl="0" eaLnBrk="1" latinLnBrk="1" hangingPunct="1">
        <a:spcBef>
          <a:spcPct val="20000"/>
        </a:spcBef>
        <a:buFont typeface="Arial" pitchFamily="34" charset="0"/>
        <a:buChar char="»"/>
        <a:defRPr sz="2300" kern="1200" spc="-117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5pPr>
      <a:lvl6pPr marL="2950380" indent="-268216" algn="l" defTabSz="107286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86813" indent="-268216" algn="l" defTabSz="107286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23246" indent="-268216" algn="l" defTabSz="107286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59678" indent="-268216" algn="l" defTabSz="107286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7286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6433" algn="l" defTabSz="107286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72866" algn="l" defTabSz="107286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9298" algn="l" defTabSz="107286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45731" algn="l" defTabSz="107286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82164" algn="l" defTabSz="107286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18597" algn="l" defTabSz="107286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55029" algn="l" defTabSz="107286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91462" algn="l" defTabSz="107286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19.jpg"/><Relationship Id="rId7" Type="http://schemas.openxmlformats.org/officeDocument/2006/relationships/image" Target="../media/image23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-1" y="-33180"/>
            <a:ext cx="10416481" cy="6939664"/>
            <a:chOff x="-1" y="-33180"/>
            <a:chExt cx="10891596" cy="7256195"/>
          </a:xfrm>
        </p:grpSpPr>
        <p:grpSp>
          <p:nvGrpSpPr>
            <p:cNvPr id="3" name="그룹 2"/>
            <p:cNvGrpSpPr/>
            <p:nvPr/>
          </p:nvGrpSpPr>
          <p:grpSpPr>
            <a:xfrm>
              <a:off x="0" y="-33180"/>
              <a:ext cx="10891595" cy="3636323"/>
              <a:chOff x="0" y="0"/>
              <a:chExt cx="9414732" cy="3143250"/>
            </a:xfrm>
          </p:grpSpPr>
          <p:pic>
            <p:nvPicPr>
              <p:cNvPr id="2" name="그림 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0"/>
                <a:ext cx="3143250" cy="3143250"/>
              </a:xfrm>
              <a:prstGeom prst="rect">
                <a:avLst/>
              </a:prstGeom>
            </p:spPr>
          </p:pic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135741" y="0"/>
                <a:ext cx="3143250" cy="3143250"/>
              </a:xfrm>
              <a:prstGeom prst="rect">
                <a:avLst/>
              </a:prstGeom>
            </p:spPr>
          </p:pic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271482" y="0"/>
                <a:ext cx="3143250" cy="3143250"/>
              </a:xfrm>
              <a:prstGeom prst="rect">
                <a:avLst/>
              </a:prstGeom>
            </p:spPr>
          </p:pic>
        </p:grpSp>
        <p:grpSp>
          <p:nvGrpSpPr>
            <p:cNvPr id="20" name="그룹 19"/>
            <p:cNvGrpSpPr/>
            <p:nvPr/>
          </p:nvGrpSpPr>
          <p:grpSpPr>
            <a:xfrm>
              <a:off x="-1" y="3586691"/>
              <a:ext cx="10891595" cy="3636324"/>
              <a:chOff x="0" y="0"/>
              <a:chExt cx="9414732" cy="3143250"/>
            </a:xfrm>
          </p:grpSpPr>
          <p:pic>
            <p:nvPicPr>
              <p:cNvPr id="21" name="그림 2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0"/>
                <a:ext cx="3143250" cy="3143250"/>
              </a:xfrm>
              <a:prstGeom prst="rect">
                <a:avLst/>
              </a:prstGeom>
            </p:spPr>
          </p:pic>
          <p:pic>
            <p:nvPicPr>
              <p:cNvPr id="25" name="그림 2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135741" y="0"/>
                <a:ext cx="3143250" cy="3143250"/>
              </a:xfrm>
              <a:prstGeom prst="rect">
                <a:avLst/>
              </a:prstGeom>
            </p:spPr>
          </p:pic>
          <p:pic>
            <p:nvPicPr>
              <p:cNvPr id="27" name="그림 2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271482" y="0"/>
                <a:ext cx="3143250" cy="3143250"/>
              </a:xfrm>
              <a:prstGeom prst="rect">
                <a:avLst/>
              </a:prstGeom>
            </p:spPr>
          </p:pic>
        </p:grpSp>
      </p:grpSp>
      <p:pic>
        <p:nvPicPr>
          <p:cNvPr id="16" name="그림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6479" y="-42861"/>
            <a:ext cx="3545120" cy="3545120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0046" y="3461880"/>
            <a:ext cx="3445012" cy="3445012"/>
          </a:xfrm>
          <a:prstGeom prst="rect">
            <a:avLst/>
          </a:prstGeom>
        </p:spPr>
      </p:pic>
      <p:grpSp>
        <p:nvGrpSpPr>
          <p:cNvPr id="24" name="그룹 23"/>
          <p:cNvGrpSpPr/>
          <p:nvPr/>
        </p:nvGrpSpPr>
        <p:grpSpPr>
          <a:xfrm>
            <a:off x="3087216" y="1397098"/>
            <a:ext cx="9057456" cy="5504189"/>
            <a:chOff x="0" y="932783"/>
            <a:chExt cx="9821507" cy="5968501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C5DBB76E-CD2C-459D-85F9-CB1617010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2783"/>
              <a:ext cx="9821507" cy="5968501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3486" y="1083287"/>
              <a:ext cx="5134534" cy="2981622"/>
            </a:xfrm>
            <a:prstGeom prst="rect">
              <a:avLst/>
            </a:prstGeom>
          </p:spPr>
        </p:pic>
      </p:grpSp>
      <p:grpSp>
        <p:nvGrpSpPr>
          <p:cNvPr id="5" name="그룹 4"/>
          <p:cNvGrpSpPr/>
          <p:nvPr/>
        </p:nvGrpSpPr>
        <p:grpSpPr>
          <a:xfrm>
            <a:off x="3215679" y="3932061"/>
            <a:ext cx="2510274" cy="3322729"/>
            <a:chOff x="940944" y="2519928"/>
            <a:chExt cx="2510274" cy="3322729"/>
          </a:xfrm>
        </p:grpSpPr>
        <p:grpSp>
          <p:nvGrpSpPr>
            <p:cNvPr id="6" name="그룹 5"/>
            <p:cNvGrpSpPr/>
            <p:nvPr/>
          </p:nvGrpSpPr>
          <p:grpSpPr>
            <a:xfrm>
              <a:off x="940944" y="4161764"/>
              <a:ext cx="2510274" cy="1680893"/>
              <a:chOff x="940944" y="4161764"/>
              <a:chExt cx="2510274" cy="1680893"/>
            </a:xfrm>
          </p:grpSpPr>
          <p:sp>
            <p:nvSpPr>
              <p:cNvPr id="10" name="Rectangle 36"/>
              <p:cNvSpPr>
                <a:spLocks noChangeArrowheads="1"/>
              </p:cNvSpPr>
              <p:nvPr/>
            </p:nvSpPr>
            <p:spPr bwMode="auto">
              <a:xfrm>
                <a:off x="1738548" y="4430260"/>
                <a:ext cx="672206" cy="752450"/>
              </a:xfrm>
              <a:prstGeom prst="rect">
                <a:avLst/>
              </a:prstGeom>
              <a:solidFill>
                <a:srgbClr val="FDCC9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자유형 10"/>
              <p:cNvSpPr>
                <a:spLocks/>
              </p:cNvSpPr>
              <p:nvPr/>
            </p:nvSpPr>
            <p:spPr bwMode="auto">
              <a:xfrm>
                <a:off x="940944" y="4732819"/>
                <a:ext cx="2510274" cy="1109838"/>
              </a:xfrm>
              <a:custGeom>
                <a:avLst/>
                <a:gdLst>
                  <a:gd name="connsiteX0" fmla="*/ 1134363 w 2510274"/>
                  <a:gd name="connsiteY0" fmla="*/ 0 h 1109838"/>
                  <a:gd name="connsiteX1" fmla="*/ 1134364 w 2510274"/>
                  <a:gd name="connsiteY1" fmla="*/ 0 h 1109838"/>
                  <a:gd name="connsiteX2" fmla="*/ 1134364 w 2510274"/>
                  <a:gd name="connsiteY2" fmla="*/ 0 h 1109838"/>
                  <a:gd name="connsiteX3" fmla="*/ 1134364 w 2510274"/>
                  <a:gd name="connsiteY3" fmla="*/ 0 h 1109838"/>
                  <a:gd name="connsiteX4" fmla="*/ 1216408 w 2510274"/>
                  <a:gd name="connsiteY4" fmla="*/ 3447 h 1109838"/>
                  <a:gd name="connsiteX5" fmla="*/ 1298452 w 2510274"/>
                  <a:gd name="connsiteY5" fmla="*/ 13787 h 1109838"/>
                  <a:gd name="connsiteX6" fmla="*/ 1379388 w 2510274"/>
                  <a:gd name="connsiteY6" fmla="*/ 29297 h 1109838"/>
                  <a:gd name="connsiteX7" fmla="*/ 1462542 w 2510274"/>
                  <a:gd name="connsiteY7" fmla="*/ 49977 h 1109838"/>
                  <a:gd name="connsiteX8" fmla="*/ 1543478 w 2510274"/>
                  <a:gd name="connsiteY8" fmla="*/ 77551 h 1109838"/>
                  <a:gd name="connsiteX9" fmla="*/ 1624414 w 2510274"/>
                  <a:gd name="connsiteY9" fmla="*/ 110295 h 1109838"/>
                  <a:gd name="connsiteX10" fmla="*/ 1703132 w 2510274"/>
                  <a:gd name="connsiteY10" fmla="*/ 146485 h 1109838"/>
                  <a:gd name="connsiteX11" fmla="*/ 1780742 w 2510274"/>
                  <a:gd name="connsiteY11" fmla="*/ 189569 h 1109838"/>
                  <a:gd name="connsiteX12" fmla="*/ 1856134 w 2510274"/>
                  <a:gd name="connsiteY12" fmla="*/ 232653 h 1109838"/>
                  <a:gd name="connsiteX13" fmla="*/ 1929309 w 2510274"/>
                  <a:gd name="connsiteY13" fmla="*/ 280906 h 1109838"/>
                  <a:gd name="connsiteX14" fmla="*/ 1999158 w 2510274"/>
                  <a:gd name="connsiteY14" fmla="*/ 332607 h 1109838"/>
                  <a:gd name="connsiteX15" fmla="*/ 2066790 w 2510274"/>
                  <a:gd name="connsiteY15" fmla="*/ 386031 h 1109838"/>
                  <a:gd name="connsiteX16" fmla="*/ 2131095 w 2510274"/>
                  <a:gd name="connsiteY16" fmla="*/ 442901 h 1109838"/>
                  <a:gd name="connsiteX17" fmla="*/ 2190965 w 2510274"/>
                  <a:gd name="connsiteY17" fmla="*/ 501495 h 1109838"/>
                  <a:gd name="connsiteX18" fmla="*/ 2246401 w 2510274"/>
                  <a:gd name="connsiteY18" fmla="*/ 561813 h 1109838"/>
                  <a:gd name="connsiteX19" fmla="*/ 2299619 w 2510274"/>
                  <a:gd name="connsiteY19" fmla="*/ 622130 h 1109838"/>
                  <a:gd name="connsiteX20" fmla="*/ 2346185 w 2510274"/>
                  <a:gd name="connsiteY20" fmla="*/ 684171 h 1109838"/>
                  <a:gd name="connsiteX21" fmla="*/ 2387207 w 2510274"/>
                  <a:gd name="connsiteY21" fmla="*/ 747935 h 1109838"/>
                  <a:gd name="connsiteX22" fmla="*/ 2422686 w 2510274"/>
                  <a:gd name="connsiteY22" fmla="*/ 809975 h 1109838"/>
                  <a:gd name="connsiteX23" fmla="*/ 2454839 w 2510274"/>
                  <a:gd name="connsiteY23" fmla="*/ 872016 h 1109838"/>
                  <a:gd name="connsiteX24" fmla="*/ 2478122 w 2510274"/>
                  <a:gd name="connsiteY24" fmla="*/ 934056 h 1109838"/>
                  <a:gd name="connsiteX25" fmla="*/ 2496970 w 2510274"/>
                  <a:gd name="connsiteY25" fmla="*/ 992650 h 1109838"/>
                  <a:gd name="connsiteX26" fmla="*/ 2506948 w 2510274"/>
                  <a:gd name="connsiteY26" fmla="*/ 1052968 h 1109838"/>
                  <a:gd name="connsiteX27" fmla="*/ 2510274 w 2510274"/>
                  <a:gd name="connsiteY27" fmla="*/ 1109838 h 1109838"/>
                  <a:gd name="connsiteX28" fmla="*/ 1134363 w 2510274"/>
                  <a:gd name="connsiteY28" fmla="*/ 1109838 h 1109838"/>
                  <a:gd name="connsiteX29" fmla="*/ 1134363 w 2510274"/>
                  <a:gd name="connsiteY29" fmla="*/ 847164 h 1109838"/>
                  <a:gd name="connsiteX30" fmla="*/ 0 w 2510274"/>
                  <a:gd name="connsiteY30" fmla="*/ 847164 h 1109838"/>
                  <a:gd name="connsiteX31" fmla="*/ 2740 w 2510274"/>
                  <a:gd name="connsiteY31" fmla="*/ 803754 h 1109838"/>
                  <a:gd name="connsiteX32" fmla="*/ 12787 w 2510274"/>
                  <a:gd name="connsiteY32" fmla="*/ 757712 h 1109838"/>
                  <a:gd name="connsiteX33" fmla="*/ 26487 w 2510274"/>
                  <a:gd name="connsiteY33" fmla="*/ 712986 h 1109838"/>
                  <a:gd name="connsiteX34" fmla="*/ 47493 w 2510274"/>
                  <a:gd name="connsiteY34" fmla="*/ 665629 h 1109838"/>
                  <a:gd name="connsiteX35" fmla="*/ 72154 w 2510274"/>
                  <a:gd name="connsiteY35" fmla="*/ 618272 h 1109838"/>
                  <a:gd name="connsiteX36" fmla="*/ 102294 w 2510274"/>
                  <a:gd name="connsiteY36" fmla="*/ 570915 h 1109838"/>
                  <a:gd name="connsiteX37" fmla="*/ 137000 w 2510274"/>
                  <a:gd name="connsiteY37" fmla="*/ 522243 h 1109838"/>
                  <a:gd name="connsiteX38" fmla="*/ 175361 w 2510274"/>
                  <a:gd name="connsiteY38" fmla="*/ 474886 h 1109838"/>
                  <a:gd name="connsiteX39" fmla="*/ 217374 w 2510274"/>
                  <a:gd name="connsiteY39" fmla="*/ 428844 h 1109838"/>
                  <a:gd name="connsiteX40" fmla="*/ 263954 w 2510274"/>
                  <a:gd name="connsiteY40" fmla="*/ 382803 h 1109838"/>
                  <a:gd name="connsiteX41" fmla="*/ 312361 w 2510274"/>
                  <a:gd name="connsiteY41" fmla="*/ 338077 h 1109838"/>
                  <a:gd name="connsiteX42" fmla="*/ 365335 w 2510274"/>
                  <a:gd name="connsiteY42" fmla="*/ 294666 h 1109838"/>
                  <a:gd name="connsiteX43" fmla="*/ 421048 w 2510274"/>
                  <a:gd name="connsiteY43" fmla="*/ 253886 h 1109838"/>
                  <a:gd name="connsiteX44" fmla="*/ 479502 w 2510274"/>
                  <a:gd name="connsiteY44" fmla="*/ 214422 h 1109838"/>
                  <a:gd name="connsiteX45" fmla="*/ 539782 w 2510274"/>
                  <a:gd name="connsiteY45" fmla="*/ 177589 h 1109838"/>
                  <a:gd name="connsiteX46" fmla="*/ 600975 w 2510274"/>
                  <a:gd name="connsiteY46" fmla="*/ 144702 h 1109838"/>
                  <a:gd name="connsiteX47" fmla="*/ 664909 w 2510274"/>
                  <a:gd name="connsiteY47" fmla="*/ 111815 h 1109838"/>
                  <a:gd name="connsiteX48" fmla="*/ 730669 w 2510274"/>
                  <a:gd name="connsiteY48" fmla="*/ 84190 h 1109838"/>
                  <a:gd name="connsiteX49" fmla="*/ 796429 w 2510274"/>
                  <a:gd name="connsiteY49" fmla="*/ 59196 h 1109838"/>
                  <a:gd name="connsiteX50" fmla="*/ 864016 w 2510274"/>
                  <a:gd name="connsiteY50" fmla="*/ 38149 h 1109838"/>
                  <a:gd name="connsiteX51" fmla="*/ 931603 w 2510274"/>
                  <a:gd name="connsiteY51" fmla="*/ 22363 h 1109838"/>
                  <a:gd name="connsiteX52" fmla="*/ 999190 w 2510274"/>
                  <a:gd name="connsiteY52" fmla="*/ 10524 h 1109838"/>
                  <a:gd name="connsiteX53" fmla="*/ 1066777 w 2510274"/>
                  <a:gd name="connsiteY53" fmla="*/ 2631 h 1109838"/>
                  <a:gd name="connsiteX54" fmla="*/ 1134363 w 2510274"/>
                  <a:gd name="connsiteY54" fmla="*/ 0 h 110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2510274" h="1109838">
                    <a:moveTo>
                      <a:pt x="1134363" y="0"/>
                    </a:moveTo>
                    <a:lnTo>
                      <a:pt x="1134364" y="0"/>
                    </a:lnTo>
                    <a:lnTo>
                      <a:pt x="1134364" y="0"/>
                    </a:lnTo>
                    <a:lnTo>
                      <a:pt x="1134364" y="0"/>
                    </a:lnTo>
                    <a:lnTo>
                      <a:pt x="1216408" y="3447"/>
                    </a:lnTo>
                    <a:lnTo>
                      <a:pt x="1298452" y="13787"/>
                    </a:lnTo>
                    <a:lnTo>
                      <a:pt x="1379388" y="29297"/>
                    </a:lnTo>
                    <a:lnTo>
                      <a:pt x="1462542" y="49977"/>
                    </a:lnTo>
                    <a:lnTo>
                      <a:pt x="1543478" y="77551"/>
                    </a:lnTo>
                    <a:lnTo>
                      <a:pt x="1624414" y="110295"/>
                    </a:lnTo>
                    <a:lnTo>
                      <a:pt x="1703132" y="146485"/>
                    </a:lnTo>
                    <a:lnTo>
                      <a:pt x="1780742" y="189569"/>
                    </a:lnTo>
                    <a:lnTo>
                      <a:pt x="1856134" y="232653"/>
                    </a:lnTo>
                    <a:lnTo>
                      <a:pt x="1929309" y="280906"/>
                    </a:lnTo>
                    <a:lnTo>
                      <a:pt x="1999158" y="332607"/>
                    </a:lnTo>
                    <a:lnTo>
                      <a:pt x="2066790" y="386031"/>
                    </a:lnTo>
                    <a:lnTo>
                      <a:pt x="2131095" y="442901"/>
                    </a:lnTo>
                    <a:lnTo>
                      <a:pt x="2190965" y="501495"/>
                    </a:lnTo>
                    <a:lnTo>
                      <a:pt x="2246401" y="561813"/>
                    </a:lnTo>
                    <a:lnTo>
                      <a:pt x="2299619" y="622130"/>
                    </a:lnTo>
                    <a:lnTo>
                      <a:pt x="2346185" y="684171"/>
                    </a:lnTo>
                    <a:lnTo>
                      <a:pt x="2387207" y="747935"/>
                    </a:lnTo>
                    <a:lnTo>
                      <a:pt x="2422686" y="809975"/>
                    </a:lnTo>
                    <a:lnTo>
                      <a:pt x="2454839" y="872016"/>
                    </a:lnTo>
                    <a:lnTo>
                      <a:pt x="2478122" y="934056"/>
                    </a:lnTo>
                    <a:lnTo>
                      <a:pt x="2496970" y="992650"/>
                    </a:lnTo>
                    <a:lnTo>
                      <a:pt x="2506948" y="1052968"/>
                    </a:lnTo>
                    <a:lnTo>
                      <a:pt x="2510274" y="1109838"/>
                    </a:lnTo>
                    <a:lnTo>
                      <a:pt x="1134363" y="1109838"/>
                    </a:lnTo>
                    <a:lnTo>
                      <a:pt x="1134363" y="847164"/>
                    </a:lnTo>
                    <a:lnTo>
                      <a:pt x="0" y="847164"/>
                    </a:lnTo>
                    <a:lnTo>
                      <a:pt x="2740" y="803754"/>
                    </a:lnTo>
                    <a:lnTo>
                      <a:pt x="12787" y="757712"/>
                    </a:lnTo>
                    <a:lnTo>
                      <a:pt x="26487" y="712986"/>
                    </a:lnTo>
                    <a:lnTo>
                      <a:pt x="47493" y="665629"/>
                    </a:lnTo>
                    <a:lnTo>
                      <a:pt x="72154" y="618272"/>
                    </a:lnTo>
                    <a:lnTo>
                      <a:pt x="102294" y="570915"/>
                    </a:lnTo>
                    <a:lnTo>
                      <a:pt x="137000" y="522243"/>
                    </a:lnTo>
                    <a:lnTo>
                      <a:pt x="175361" y="474886"/>
                    </a:lnTo>
                    <a:lnTo>
                      <a:pt x="217374" y="428844"/>
                    </a:lnTo>
                    <a:lnTo>
                      <a:pt x="263954" y="382803"/>
                    </a:lnTo>
                    <a:lnTo>
                      <a:pt x="312361" y="338077"/>
                    </a:lnTo>
                    <a:lnTo>
                      <a:pt x="365335" y="294666"/>
                    </a:lnTo>
                    <a:lnTo>
                      <a:pt x="421048" y="253886"/>
                    </a:lnTo>
                    <a:lnTo>
                      <a:pt x="479502" y="214422"/>
                    </a:lnTo>
                    <a:lnTo>
                      <a:pt x="539782" y="177589"/>
                    </a:lnTo>
                    <a:lnTo>
                      <a:pt x="600975" y="144702"/>
                    </a:lnTo>
                    <a:lnTo>
                      <a:pt x="664909" y="111815"/>
                    </a:lnTo>
                    <a:lnTo>
                      <a:pt x="730669" y="84190"/>
                    </a:lnTo>
                    <a:lnTo>
                      <a:pt x="796429" y="59196"/>
                    </a:lnTo>
                    <a:lnTo>
                      <a:pt x="864016" y="38149"/>
                    </a:lnTo>
                    <a:lnTo>
                      <a:pt x="931603" y="22363"/>
                    </a:lnTo>
                    <a:lnTo>
                      <a:pt x="999190" y="10524"/>
                    </a:lnTo>
                    <a:lnTo>
                      <a:pt x="1066777" y="2631"/>
                    </a:lnTo>
                    <a:lnTo>
                      <a:pt x="1134363" y="0"/>
                    </a:lnTo>
                    <a:close/>
                  </a:path>
                </a:pathLst>
              </a:custGeom>
              <a:solidFill>
                <a:srgbClr val="80CCC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52"/>
              <p:cNvSpPr>
                <a:spLocks/>
              </p:cNvSpPr>
              <p:nvPr/>
            </p:nvSpPr>
            <p:spPr bwMode="auto">
              <a:xfrm>
                <a:off x="1647146" y="4764111"/>
                <a:ext cx="880649" cy="258339"/>
              </a:xfrm>
              <a:custGeom>
                <a:avLst/>
                <a:gdLst>
                  <a:gd name="T0" fmla="*/ 377 w 767"/>
                  <a:gd name="T1" fmla="*/ 0 h 225"/>
                  <a:gd name="T2" fmla="*/ 474 w 767"/>
                  <a:gd name="T3" fmla="*/ 3 h 225"/>
                  <a:gd name="T4" fmla="*/ 572 w 767"/>
                  <a:gd name="T5" fmla="*/ 14 h 225"/>
                  <a:gd name="T6" fmla="*/ 670 w 767"/>
                  <a:gd name="T7" fmla="*/ 29 h 225"/>
                  <a:gd name="T8" fmla="*/ 767 w 767"/>
                  <a:gd name="T9" fmla="*/ 50 h 225"/>
                  <a:gd name="T10" fmla="*/ 761 w 767"/>
                  <a:gd name="T11" fmla="*/ 58 h 225"/>
                  <a:gd name="T12" fmla="*/ 750 w 767"/>
                  <a:gd name="T13" fmla="*/ 67 h 225"/>
                  <a:gd name="T14" fmla="*/ 736 w 767"/>
                  <a:gd name="T15" fmla="*/ 80 h 225"/>
                  <a:gd name="T16" fmla="*/ 720 w 767"/>
                  <a:gd name="T17" fmla="*/ 96 h 225"/>
                  <a:gd name="T18" fmla="*/ 698 w 767"/>
                  <a:gd name="T19" fmla="*/ 112 h 225"/>
                  <a:gd name="T20" fmla="*/ 674 w 767"/>
                  <a:gd name="T21" fmla="*/ 130 h 225"/>
                  <a:gd name="T22" fmla="*/ 647 w 767"/>
                  <a:gd name="T23" fmla="*/ 146 h 225"/>
                  <a:gd name="T24" fmla="*/ 616 w 767"/>
                  <a:gd name="T25" fmla="*/ 163 h 225"/>
                  <a:gd name="T26" fmla="*/ 584 w 767"/>
                  <a:gd name="T27" fmla="*/ 180 h 225"/>
                  <a:gd name="T28" fmla="*/ 548 w 767"/>
                  <a:gd name="T29" fmla="*/ 195 h 225"/>
                  <a:gd name="T30" fmla="*/ 509 w 767"/>
                  <a:gd name="T31" fmla="*/ 206 h 225"/>
                  <a:gd name="T32" fmla="*/ 467 w 767"/>
                  <a:gd name="T33" fmla="*/ 217 h 225"/>
                  <a:gd name="T34" fmla="*/ 423 w 767"/>
                  <a:gd name="T35" fmla="*/ 223 h 225"/>
                  <a:gd name="T36" fmla="*/ 377 w 767"/>
                  <a:gd name="T37" fmla="*/ 225 h 225"/>
                  <a:gd name="T38" fmla="*/ 330 w 767"/>
                  <a:gd name="T39" fmla="*/ 223 h 225"/>
                  <a:gd name="T40" fmla="*/ 286 w 767"/>
                  <a:gd name="T41" fmla="*/ 217 h 225"/>
                  <a:gd name="T42" fmla="*/ 245 w 767"/>
                  <a:gd name="T43" fmla="*/ 206 h 225"/>
                  <a:gd name="T44" fmla="*/ 207 w 767"/>
                  <a:gd name="T45" fmla="*/ 194 h 225"/>
                  <a:gd name="T46" fmla="*/ 173 w 767"/>
                  <a:gd name="T47" fmla="*/ 179 h 225"/>
                  <a:gd name="T48" fmla="*/ 141 w 767"/>
                  <a:gd name="T49" fmla="*/ 163 h 225"/>
                  <a:gd name="T50" fmla="*/ 112 w 767"/>
                  <a:gd name="T51" fmla="*/ 145 h 225"/>
                  <a:gd name="T52" fmla="*/ 86 w 767"/>
                  <a:gd name="T53" fmla="*/ 127 h 225"/>
                  <a:gd name="T54" fmla="*/ 64 w 767"/>
                  <a:gd name="T55" fmla="*/ 111 h 225"/>
                  <a:gd name="T56" fmla="*/ 44 w 767"/>
                  <a:gd name="T57" fmla="*/ 94 h 225"/>
                  <a:gd name="T58" fmla="*/ 28 w 767"/>
                  <a:gd name="T59" fmla="*/ 79 h 225"/>
                  <a:gd name="T60" fmla="*/ 16 w 767"/>
                  <a:gd name="T61" fmla="*/ 66 h 225"/>
                  <a:gd name="T62" fmla="*/ 7 w 767"/>
                  <a:gd name="T63" fmla="*/ 57 h 225"/>
                  <a:gd name="T64" fmla="*/ 2 w 767"/>
                  <a:gd name="T65" fmla="*/ 49 h 225"/>
                  <a:gd name="T66" fmla="*/ 0 w 767"/>
                  <a:gd name="T67" fmla="*/ 47 h 225"/>
                  <a:gd name="T68" fmla="*/ 94 w 767"/>
                  <a:gd name="T69" fmla="*/ 27 h 225"/>
                  <a:gd name="T70" fmla="*/ 187 w 767"/>
                  <a:gd name="T71" fmla="*/ 13 h 225"/>
                  <a:gd name="T72" fmla="*/ 282 w 767"/>
                  <a:gd name="T73" fmla="*/ 3 h 225"/>
                  <a:gd name="T74" fmla="*/ 377 w 767"/>
                  <a:gd name="T75" fmla="*/ 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67" h="225">
                    <a:moveTo>
                      <a:pt x="377" y="0"/>
                    </a:moveTo>
                    <a:lnTo>
                      <a:pt x="474" y="3"/>
                    </a:lnTo>
                    <a:lnTo>
                      <a:pt x="572" y="14"/>
                    </a:lnTo>
                    <a:lnTo>
                      <a:pt x="670" y="29"/>
                    </a:lnTo>
                    <a:lnTo>
                      <a:pt x="767" y="50"/>
                    </a:lnTo>
                    <a:lnTo>
                      <a:pt x="761" y="58"/>
                    </a:lnTo>
                    <a:lnTo>
                      <a:pt x="750" y="67"/>
                    </a:lnTo>
                    <a:lnTo>
                      <a:pt x="736" y="80"/>
                    </a:lnTo>
                    <a:lnTo>
                      <a:pt x="720" y="96"/>
                    </a:lnTo>
                    <a:lnTo>
                      <a:pt x="698" y="112"/>
                    </a:lnTo>
                    <a:lnTo>
                      <a:pt x="674" y="130"/>
                    </a:lnTo>
                    <a:lnTo>
                      <a:pt x="647" y="146"/>
                    </a:lnTo>
                    <a:lnTo>
                      <a:pt x="616" y="163"/>
                    </a:lnTo>
                    <a:lnTo>
                      <a:pt x="584" y="180"/>
                    </a:lnTo>
                    <a:lnTo>
                      <a:pt x="548" y="195"/>
                    </a:lnTo>
                    <a:lnTo>
                      <a:pt x="509" y="206"/>
                    </a:lnTo>
                    <a:lnTo>
                      <a:pt x="467" y="217"/>
                    </a:lnTo>
                    <a:lnTo>
                      <a:pt x="423" y="223"/>
                    </a:lnTo>
                    <a:lnTo>
                      <a:pt x="377" y="225"/>
                    </a:lnTo>
                    <a:lnTo>
                      <a:pt x="330" y="223"/>
                    </a:lnTo>
                    <a:lnTo>
                      <a:pt x="286" y="217"/>
                    </a:lnTo>
                    <a:lnTo>
                      <a:pt x="245" y="206"/>
                    </a:lnTo>
                    <a:lnTo>
                      <a:pt x="207" y="194"/>
                    </a:lnTo>
                    <a:lnTo>
                      <a:pt x="173" y="179"/>
                    </a:lnTo>
                    <a:lnTo>
                      <a:pt x="141" y="163"/>
                    </a:lnTo>
                    <a:lnTo>
                      <a:pt x="112" y="145"/>
                    </a:lnTo>
                    <a:lnTo>
                      <a:pt x="86" y="127"/>
                    </a:lnTo>
                    <a:lnTo>
                      <a:pt x="64" y="111"/>
                    </a:lnTo>
                    <a:lnTo>
                      <a:pt x="44" y="94"/>
                    </a:lnTo>
                    <a:lnTo>
                      <a:pt x="28" y="79"/>
                    </a:lnTo>
                    <a:lnTo>
                      <a:pt x="16" y="66"/>
                    </a:lnTo>
                    <a:lnTo>
                      <a:pt x="7" y="57"/>
                    </a:lnTo>
                    <a:lnTo>
                      <a:pt x="2" y="49"/>
                    </a:lnTo>
                    <a:lnTo>
                      <a:pt x="0" y="47"/>
                    </a:lnTo>
                    <a:lnTo>
                      <a:pt x="94" y="27"/>
                    </a:lnTo>
                    <a:lnTo>
                      <a:pt x="187" y="13"/>
                    </a:lnTo>
                    <a:lnTo>
                      <a:pt x="282" y="3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53"/>
              <p:cNvSpPr>
                <a:spLocks/>
              </p:cNvSpPr>
              <p:nvPr/>
            </p:nvSpPr>
            <p:spPr bwMode="auto">
              <a:xfrm>
                <a:off x="1738548" y="4706509"/>
                <a:ext cx="672206" cy="177589"/>
              </a:xfrm>
              <a:custGeom>
                <a:avLst/>
                <a:gdLst>
                  <a:gd name="T0" fmla="*/ 255 w 511"/>
                  <a:gd name="T1" fmla="*/ 0 h 135"/>
                  <a:gd name="T2" fmla="*/ 294 w 511"/>
                  <a:gd name="T3" fmla="*/ 1 h 135"/>
                  <a:gd name="T4" fmla="*/ 331 w 511"/>
                  <a:gd name="T5" fmla="*/ 4 h 135"/>
                  <a:gd name="T6" fmla="*/ 365 w 511"/>
                  <a:gd name="T7" fmla="*/ 8 h 135"/>
                  <a:gd name="T8" fmla="*/ 396 w 511"/>
                  <a:gd name="T9" fmla="*/ 14 h 135"/>
                  <a:gd name="T10" fmla="*/ 425 w 511"/>
                  <a:gd name="T11" fmla="*/ 19 h 135"/>
                  <a:gd name="T12" fmla="*/ 450 w 511"/>
                  <a:gd name="T13" fmla="*/ 25 h 135"/>
                  <a:gd name="T14" fmla="*/ 471 w 511"/>
                  <a:gd name="T15" fmla="*/ 30 h 135"/>
                  <a:gd name="T16" fmla="*/ 488 w 511"/>
                  <a:gd name="T17" fmla="*/ 35 h 135"/>
                  <a:gd name="T18" fmla="*/ 501 w 511"/>
                  <a:gd name="T19" fmla="*/ 39 h 135"/>
                  <a:gd name="T20" fmla="*/ 509 w 511"/>
                  <a:gd name="T21" fmla="*/ 42 h 135"/>
                  <a:gd name="T22" fmla="*/ 511 w 511"/>
                  <a:gd name="T23" fmla="*/ 42 h 135"/>
                  <a:gd name="T24" fmla="*/ 510 w 511"/>
                  <a:gd name="T25" fmla="*/ 44 h 135"/>
                  <a:gd name="T26" fmla="*/ 505 w 511"/>
                  <a:gd name="T27" fmla="*/ 49 h 135"/>
                  <a:gd name="T28" fmla="*/ 496 w 511"/>
                  <a:gd name="T29" fmla="*/ 57 h 135"/>
                  <a:gd name="T30" fmla="*/ 485 w 511"/>
                  <a:gd name="T31" fmla="*/ 66 h 135"/>
                  <a:gd name="T32" fmla="*/ 470 w 511"/>
                  <a:gd name="T33" fmla="*/ 77 h 135"/>
                  <a:gd name="T34" fmla="*/ 451 w 511"/>
                  <a:gd name="T35" fmla="*/ 88 h 135"/>
                  <a:gd name="T36" fmla="*/ 429 w 511"/>
                  <a:gd name="T37" fmla="*/ 100 h 135"/>
                  <a:gd name="T38" fmla="*/ 403 w 511"/>
                  <a:gd name="T39" fmla="*/ 112 h 135"/>
                  <a:gd name="T40" fmla="*/ 372 w 511"/>
                  <a:gd name="T41" fmla="*/ 121 h 135"/>
                  <a:gd name="T42" fmla="*/ 337 w 511"/>
                  <a:gd name="T43" fmla="*/ 128 h 135"/>
                  <a:gd name="T44" fmla="*/ 298 w 511"/>
                  <a:gd name="T45" fmla="*/ 134 h 135"/>
                  <a:gd name="T46" fmla="*/ 256 w 511"/>
                  <a:gd name="T47" fmla="*/ 135 h 135"/>
                  <a:gd name="T48" fmla="*/ 213 w 511"/>
                  <a:gd name="T49" fmla="*/ 134 h 135"/>
                  <a:gd name="T50" fmla="*/ 174 w 511"/>
                  <a:gd name="T51" fmla="*/ 128 h 135"/>
                  <a:gd name="T52" fmla="*/ 139 w 511"/>
                  <a:gd name="T53" fmla="*/ 121 h 135"/>
                  <a:gd name="T54" fmla="*/ 109 w 511"/>
                  <a:gd name="T55" fmla="*/ 112 h 135"/>
                  <a:gd name="T56" fmla="*/ 82 w 511"/>
                  <a:gd name="T57" fmla="*/ 100 h 135"/>
                  <a:gd name="T58" fmla="*/ 60 w 511"/>
                  <a:gd name="T59" fmla="*/ 88 h 135"/>
                  <a:gd name="T60" fmla="*/ 41 w 511"/>
                  <a:gd name="T61" fmla="*/ 77 h 135"/>
                  <a:gd name="T62" fmla="*/ 26 w 511"/>
                  <a:gd name="T63" fmla="*/ 66 h 135"/>
                  <a:gd name="T64" fmla="*/ 15 w 511"/>
                  <a:gd name="T65" fmla="*/ 57 h 135"/>
                  <a:gd name="T66" fmla="*/ 6 w 511"/>
                  <a:gd name="T67" fmla="*/ 49 h 135"/>
                  <a:gd name="T68" fmla="*/ 2 w 511"/>
                  <a:gd name="T69" fmla="*/ 44 h 135"/>
                  <a:gd name="T70" fmla="*/ 0 w 511"/>
                  <a:gd name="T71" fmla="*/ 42 h 135"/>
                  <a:gd name="T72" fmla="*/ 43 w 511"/>
                  <a:gd name="T73" fmla="*/ 27 h 135"/>
                  <a:gd name="T74" fmla="*/ 88 w 511"/>
                  <a:gd name="T75" fmla="*/ 16 h 135"/>
                  <a:gd name="T76" fmla="*/ 131 w 511"/>
                  <a:gd name="T77" fmla="*/ 8 h 135"/>
                  <a:gd name="T78" fmla="*/ 173 w 511"/>
                  <a:gd name="T79" fmla="*/ 3 h 135"/>
                  <a:gd name="T80" fmla="*/ 215 w 511"/>
                  <a:gd name="T81" fmla="*/ 0 h 135"/>
                  <a:gd name="T82" fmla="*/ 255 w 511"/>
                  <a:gd name="T83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11" h="135">
                    <a:moveTo>
                      <a:pt x="255" y="0"/>
                    </a:moveTo>
                    <a:lnTo>
                      <a:pt x="294" y="1"/>
                    </a:lnTo>
                    <a:lnTo>
                      <a:pt x="331" y="4"/>
                    </a:lnTo>
                    <a:lnTo>
                      <a:pt x="365" y="8"/>
                    </a:lnTo>
                    <a:lnTo>
                      <a:pt x="396" y="14"/>
                    </a:lnTo>
                    <a:lnTo>
                      <a:pt x="425" y="19"/>
                    </a:lnTo>
                    <a:lnTo>
                      <a:pt x="450" y="25"/>
                    </a:lnTo>
                    <a:lnTo>
                      <a:pt x="471" y="30"/>
                    </a:lnTo>
                    <a:lnTo>
                      <a:pt x="488" y="35"/>
                    </a:lnTo>
                    <a:lnTo>
                      <a:pt x="501" y="39"/>
                    </a:lnTo>
                    <a:lnTo>
                      <a:pt x="509" y="42"/>
                    </a:lnTo>
                    <a:lnTo>
                      <a:pt x="511" y="42"/>
                    </a:lnTo>
                    <a:lnTo>
                      <a:pt x="510" y="44"/>
                    </a:lnTo>
                    <a:lnTo>
                      <a:pt x="505" y="49"/>
                    </a:lnTo>
                    <a:lnTo>
                      <a:pt x="496" y="57"/>
                    </a:lnTo>
                    <a:lnTo>
                      <a:pt x="485" y="66"/>
                    </a:lnTo>
                    <a:lnTo>
                      <a:pt x="470" y="77"/>
                    </a:lnTo>
                    <a:lnTo>
                      <a:pt x="451" y="88"/>
                    </a:lnTo>
                    <a:lnTo>
                      <a:pt x="429" y="100"/>
                    </a:lnTo>
                    <a:lnTo>
                      <a:pt x="403" y="112"/>
                    </a:lnTo>
                    <a:lnTo>
                      <a:pt x="372" y="121"/>
                    </a:lnTo>
                    <a:lnTo>
                      <a:pt x="337" y="128"/>
                    </a:lnTo>
                    <a:lnTo>
                      <a:pt x="298" y="134"/>
                    </a:lnTo>
                    <a:lnTo>
                      <a:pt x="256" y="135"/>
                    </a:lnTo>
                    <a:lnTo>
                      <a:pt x="213" y="134"/>
                    </a:lnTo>
                    <a:lnTo>
                      <a:pt x="174" y="128"/>
                    </a:lnTo>
                    <a:lnTo>
                      <a:pt x="139" y="121"/>
                    </a:lnTo>
                    <a:lnTo>
                      <a:pt x="109" y="112"/>
                    </a:lnTo>
                    <a:lnTo>
                      <a:pt x="82" y="100"/>
                    </a:lnTo>
                    <a:lnTo>
                      <a:pt x="60" y="88"/>
                    </a:lnTo>
                    <a:lnTo>
                      <a:pt x="41" y="77"/>
                    </a:lnTo>
                    <a:lnTo>
                      <a:pt x="26" y="66"/>
                    </a:lnTo>
                    <a:lnTo>
                      <a:pt x="15" y="57"/>
                    </a:lnTo>
                    <a:lnTo>
                      <a:pt x="6" y="49"/>
                    </a:lnTo>
                    <a:lnTo>
                      <a:pt x="2" y="44"/>
                    </a:lnTo>
                    <a:lnTo>
                      <a:pt x="0" y="42"/>
                    </a:lnTo>
                    <a:lnTo>
                      <a:pt x="43" y="27"/>
                    </a:lnTo>
                    <a:lnTo>
                      <a:pt x="88" y="16"/>
                    </a:lnTo>
                    <a:lnTo>
                      <a:pt x="131" y="8"/>
                    </a:lnTo>
                    <a:lnTo>
                      <a:pt x="173" y="3"/>
                    </a:lnTo>
                    <a:lnTo>
                      <a:pt x="215" y="0"/>
                    </a:lnTo>
                    <a:lnTo>
                      <a:pt x="255" y="0"/>
                    </a:lnTo>
                    <a:close/>
                  </a:path>
                </a:pathLst>
              </a:custGeom>
              <a:solidFill>
                <a:srgbClr val="FDCC9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33"/>
              <p:cNvSpPr>
                <a:spLocks/>
              </p:cNvSpPr>
              <p:nvPr/>
            </p:nvSpPr>
            <p:spPr bwMode="auto">
              <a:xfrm>
                <a:off x="1682683" y="4161764"/>
                <a:ext cx="786052" cy="587426"/>
              </a:xfrm>
              <a:custGeom>
                <a:avLst/>
                <a:gdLst>
                  <a:gd name="T0" fmla="*/ 118 w 1117"/>
                  <a:gd name="T1" fmla="*/ 0 h 834"/>
                  <a:gd name="T2" fmla="*/ 999 w 1117"/>
                  <a:gd name="T3" fmla="*/ 0 h 834"/>
                  <a:gd name="T4" fmla="*/ 1006 w 1117"/>
                  <a:gd name="T5" fmla="*/ 21 h 834"/>
                  <a:gd name="T6" fmla="*/ 1011 w 1117"/>
                  <a:gd name="T7" fmla="*/ 50 h 834"/>
                  <a:gd name="T8" fmla="*/ 1015 w 1117"/>
                  <a:gd name="T9" fmla="*/ 85 h 834"/>
                  <a:gd name="T10" fmla="*/ 1018 w 1117"/>
                  <a:gd name="T11" fmla="*/ 126 h 834"/>
                  <a:gd name="T12" fmla="*/ 1021 w 1117"/>
                  <a:gd name="T13" fmla="*/ 171 h 834"/>
                  <a:gd name="T14" fmla="*/ 1025 w 1117"/>
                  <a:gd name="T15" fmla="*/ 222 h 834"/>
                  <a:gd name="T16" fmla="*/ 1031 w 1117"/>
                  <a:gd name="T17" fmla="*/ 274 h 834"/>
                  <a:gd name="T18" fmla="*/ 1040 w 1117"/>
                  <a:gd name="T19" fmla="*/ 330 h 834"/>
                  <a:gd name="T20" fmla="*/ 1051 w 1117"/>
                  <a:gd name="T21" fmla="*/ 387 h 834"/>
                  <a:gd name="T22" fmla="*/ 1067 w 1117"/>
                  <a:gd name="T23" fmla="*/ 445 h 834"/>
                  <a:gd name="T24" fmla="*/ 1089 w 1117"/>
                  <a:gd name="T25" fmla="*/ 503 h 834"/>
                  <a:gd name="T26" fmla="*/ 1117 w 1117"/>
                  <a:gd name="T27" fmla="*/ 560 h 834"/>
                  <a:gd name="T28" fmla="*/ 1067 w 1117"/>
                  <a:gd name="T29" fmla="*/ 600 h 834"/>
                  <a:gd name="T30" fmla="*/ 1015 w 1117"/>
                  <a:gd name="T31" fmla="*/ 639 h 834"/>
                  <a:gd name="T32" fmla="*/ 961 w 1117"/>
                  <a:gd name="T33" fmla="*/ 677 h 834"/>
                  <a:gd name="T34" fmla="*/ 903 w 1117"/>
                  <a:gd name="T35" fmla="*/ 712 h 834"/>
                  <a:gd name="T36" fmla="*/ 842 w 1117"/>
                  <a:gd name="T37" fmla="*/ 745 h 834"/>
                  <a:gd name="T38" fmla="*/ 778 w 1117"/>
                  <a:gd name="T39" fmla="*/ 775 h 834"/>
                  <a:gd name="T40" fmla="*/ 709 w 1117"/>
                  <a:gd name="T41" fmla="*/ 799 h 834"/>
                  <a:gd name="T42" fmla="*/ 636 w 1117"/>
                  <a:gd name="T43" fmla="*/ 820 h 834"/>
                  <a:gd name="T44" fmla="*/ 558 w 1117"/>
                  <a:gd name="T45" fmla="*/ 834 h 834"/>
                  <a:gd name="T46" fmla="*/ 480 w 1117"/>
                  <a:gd name="T47" fmla="*/ 820 h 834"/>
                  <a:gd name="T48" fmla="*/ 408 w 1117"/>
                  <a:gd name="T49" fmla="*/ 801 h 834"/>
                  <a:gd name="T50" fmla="*/ 338 w 1117"/>
                  <a:gd name="T51" fmla="*/ 776 h 834"/>
                  <a:gd name="T52" fmla="*/ 274 w 1117"/>
                  <a:gd name="T53" fmla="*/ 747 h 834"/>
                  <a:gd name="T54" fmla="*/ 212 w 1117"/>
                  <a:gd name="T55" fmla="*/ 713 h 834"/>
                  <a:gd name="T56" fmla="*/ 156 w 1117"/>
                  <a:gd name="T57" fmla="*/ 678 h 834"/>
                  <a:gd name="T58" fmla="*/ 100 w 1117"/>
                  <a:gd name="T59" fmla="*/ 642 h 834"/>
                  <a:gd name="T60" fmla="*/ 49 w 1117"/>
                  <a:gd name="T61" fmla="*/ 602 h 834"/>
                  <a:gd name="T62" fmla="*/ 0 w 1117"/>
                  <a:gd name="T63" fmla="*/ 563 h 834"/>
                  <a:gd name="T64" fmla="*/ 26 w 1117"/>
                  <a:gd name="T65" fmla="*/ 506 h 834"/>
                  <a:gd name="T66" fmla="*/ 48 w 1117"/>
                  <a:gd name="T67" fmla="*/ 448 h 834"/>
                  <a:gd name="T68" fmla="*/ 65 w 1117"/>
                  <a:gd name="T69" fmla="*/ 390 h 834"/>
                  <a:gd name="T70" fmla="*/ 77 w 1117"/>
                  <a:gd name="T71" fmla="*/ 333 h 834"/>
                  <a:gd name="T72" fmla="*/ 86 w 1117"/>
                  <a:gd name="T73" fmla="*/ 276 h 834"/>
                  <a:gd name="T74" fmla="*/ 91 w 1117"/>
                  <a:gd name="T75" fmla="*/ 223 h 834"/>
                  <a:gd name="T76" fmla="*/ 96 w 1117"/>
                  <a:gd name="T77" fmla="*/ 172 h 834"/>
                  <a:gd name="T78" fmla="*/ 99 w 1117"/>
                  <a:gd name="T79" fmla="*/ 126 h 834"/>
                  <a:gd name="T80" fmla="*/ 103 w 1117"/>
                  <a:gd name="T81" fmla="*/ 85 h 834"/>
                  <a:gd name="T82" fmla="*/ 106 w 1117"/>
                  <a:gd name="T83" fmla="*/ 50 h 834"/>
                  <a:gd name="T84" fmla="*/ 110 w 1117"/>
                  <a:gd name="T85" fmla="*/ 21 h 834"/>
                  <a:gd name="T86" fmla="*/ 118 w 1117"/>
                  <a:gd name="T87" fmla="*/ 0 h 8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17" h="834">
                    <a:moveTo>
                      <a:pt x="118" y="0"/>
                    </a:moveTo>
                    <a:lnTo>
                      <a:pt x="999" y="0"/>
                    </a:lnTo>
                    <a:lnTo>
                      <a:pt x="1006" y="21"/>
                    </a:lnTo>
                    <a:lnTo>
                      <a:pt x="1011" y="50"/>
                    </a:lnTo>
                    <a:lnTo>
                      <a:pt x="1015" y="85"/>
                    </a:lnTo>
                    <a:lnTo>
                      <a:pt x="1018" y="126"/>
                    </a:lnTo>
                    <a:lnTo>
                      <a:pt x="1021" y="171"/>
                    </a:lnTo>
                    <a:lnTo>
                      <a:pt x="1025" y="222"/>
                    </a:lnTo>
                    <a:lnTo>
                      <a:pt x="1031" y="274"/>
                    </a:lnTo>
                    <a:lnTo>
                      <a:pt x="1040" y="330"/>
                    </a:lnTo>
                    <a:lnTo>
                      <a:pt x="1051" y="387"/>
                    </a:lnTo>
                    <a:lnTo>
                      <a:pt x="1067" y="445"/>
                    </a:lnTo>
                    <a:lnTo>
                      <a:pt x="1089" y="503"/>
                    </a:lnTo>
                    <a:lnTo>
                      <a:pt x="1117" y="560"/>
                    </a:lnTo>
                    <a:lnTo>
                      <a:pt x="1067" y="600"/>
                    </a:lnTo>
                    <a:lnTo>
                      <a:pt x="1015" y="639"/>
                    </a:lnTo>
                    <a:lnTo>
                      <a:pt x="961" y="677"/>
                    </a:lnTo>
                    <a:lnTo>
                      <a:pt x="903" y="712"/>
                    </a:lnTo>
                    <a:lnTo>
                      <a:pt x="842" y="745"/>
                    </a:lnTo>
                    <a:lnTo>
                      <a:pt x="778" y="775"/>
                    </a:lnTo>
                    <a:lnTo>
                      <a:pt x="709" y="799"/>
                    </a:lnTo>
                    <a:lnTo>
                      <a:pt x="636" y="820"/>
                    </a:lnTo>
                    <a:lnTo>
                      <a:pt x="558" y="834"/>
                    </a:lnTo>
                    <a:lnTo>
                      <a:pt x="480" y="820"/>
                    </a:lnTo>
                    <a:lnTo>
                      <a:pt x="408" y="801"/>
                    </a:lnTo>
                    <a:lnTo>
                      <a:pt x="338" y="776"/>
                    </a:lnTo>
                    <a:lnTo>
                      <a:pt x="274" y="747"/>
                    </a:lnTo>
                    <a:lnTo>
                      <a:pt x="212" y="713"/>
                    </a:lnTo>
                    <a:lnTo>
                      <a:pt x="156" y="678"/>
                    </a:lnTo>
                    <a:lnTo>
                      <a:pt x="100" y="642"/>
                    </a:lnTo>
                    <a:lnTo>
                      <a:pt x="49" y="602"/>
                    </a:lnTo>
                    <a:lnTo>
                      <a:pt x="0" y="563"/>
                    </a:lnTo>
                    <a:lnTo>
                      <a:pt x="26" y="506"/>
                    </a:lnTo>
                    <a:lnTo>
                      <a:pt x="48" y="448"/>
                    </a:lnTo>
                    <a:lnTo>
                      <a:pt x="65" y="390"/>
                    </a:lnTo>
                    <a:lnTo>
                      <a:pt x="77" y="333"/>
                    </a:lnTo>
                    <a:lnTo>
                      <a:pt x="86" y="276"/>
                    </a:lnTo>
                    <a:lnTo>
                      <a:pt x="91" y="223"/>
                    </a:lnTo>
                    <a:lnTo>
                      <a:pt x="96" y="172"/>
                    </a:lnTo>
                    <a:lnTo>
                      <a:pt x="99" y="126"/>
                    </a:lnTo>
                    <a:lnTo>
                      <a:pt x="103" y="85"/>
                    </a:lnTo>
                    <a:lnTo>
                      <a:pt x="106" y="50"/>
                    </a:lnTo>
                    <a:lnTo>
                      <a:pt x="110" y="21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C69E7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0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7" name="Freeform 42"/>
            <p:cNvSpPr>
              <a:spLocks/>
            </p:cNvSpPr>
            <p:nvPr/>
          </p:nvSpPr>
          <p:spPr bwMode="auto">
            <a:xfrm>
              <a:off x="2675814" y="3548981"/>
              <a:ext cx="255678" cy="443739"/>
            </a:xfrm>
            <a:custGeom>
              <a:avLst/>
              <a:gdLst>
                <a:gd name="T0" fmla="*/ 206 w 362"/>
                <a:gd name="T1" fmla="*/ 0 h 631"/>
                <a:gd name="T2" fmla="*/ 238 w 362"/>
                <a:gd name="T3" fmla="*/ 0 h 631"/>
                <a:gd name="T4" fmla="*/ 264 w 362"/>
                <a:gd name="T5" fmla="*/ 10 h 631"/>
                <a:gd name="T6" fmla="*/ 289 w 362"/>
                <a:gd name="T7" fmla="*/ 26 h 631"/>
                <a:gd name="T8" fmla="*/ 311 w 362"/>
                <a:gd name="T9" fmla="*/ 49 h 631"/>
                <a:gd name="T10" fmla="*/ 328 w 362"/>
                <a:gd name="T11" fmla="*/ 78 h 631"/>
                <a:gd name="T12" fmla="*/ 343 w 362"/>
                <a:gd name="T13" fmla="*/ 115 h 631"/>
                <a:gd name="T14" fmla="*/ 353 w 362"/>
                <a:gd name="T15" fmla="*/ 154 h 631"/>
                <a:gd name="T16" fmla="*/ 359 w 362"/>
                <a:gd name="T17" fmla="*/ 198 h 631"/>
                <a:gd name="T18" fmla="*/ 362 w 362"/>
                <a:gd name="T19" fmla="*/ 245 h 631"/>
                <a:gd name="T20" fmla="*/ 359 w 362"/>
                <a:gd name="T21" fmla="*/ 294 h 631"/>
                <a:gd name="T22" fmla="*/ 353 w 362"/>
                <a:gd name="T23" fmla="*/ 347 h 631"/>
                <a:gd name="T24" fmla="*/ 340 w 362"/>
                <a:gd name="T25" fmla="*/ 402 h 631"/>
                <a:gd name="T26" fmla="*/ 322 w 362"/>
                <a:gd name="T27" fmla="*/ 455 h 631"/>
                <a:gd name="T28" fmla="*/ 300 w 362"/>
                <a:gd name="T29" fmla="*/ 501 h 631"/>
                <a:gd name="T30" fmla="*/ 276 w 362"/>
                <a:gd name="T31" fmla="*/ 542 h 631"/>
                <a:gd name="T32" fmla="*/ 248 w 362"/>
                <a:gd name="T33" fmla="*/ 576 h 631"/>
                <a:gd name="T34" fmla="*/ 219 w 362"/>
                <a:gd name="T35" fmla="*/ 603 h 631"/>
                <a:gd name="T36" fmla="*/ 188 w 362"/>
                <a:gd name="T37" fmla="*/ 622 h 631"/>
                <a:gd name="T38" fmla="*/ 156 w 362"/>
                <a:gd name="T39" fmla="*/ 631 h 631"/>
                <a:gd name="T40" fmla="*/ 124 w 362"/>
                <a:gd name="T41" fmla="*/ 631 h 631"/>
                <a:gd name="T42" fmla="*/ 96 w 362"/>
                <a:gd name="T43" fmla="*/ 621 h 631"/>
                <a:gd name="T44" fmla="*/ 73 w 362"/>
                <a:gd name="T45" fmla="*/ 605 h 631"/>
                <a:gd name="T46" fmla="*/ 51 w 362"/>
                <a:gd name="T47" fmla="*/ 581 h 631"/>
                <a:gd name="T48" fmla="*/ 34 w 362"/>
                <a:gd name="T49" fmla="*/ 551 h 631"/>
                <a:gd name="T50" fmla="*/ 19 w 362"/>
                <a:gd name="T51" fmla="*/ 516 h 631"/>
                <a:gd name="T52" fmla="*/ 9 w 362"/>
                <a:gd name="T53" fmla="*/ 477 h 631"/>
                <a:gd name="T54" fmla="*/ 3 w 362"/>
                <a:gd name="T55" fmla="*/ 433 h 631"/>
                <a:gd name="T56" fmla="*/ 0 w 362"/>
                <a:gd name="T57" fmla="*/ 386 h 631"/>
                <a:gd name="T58" fmla="*/ 3 w 362"/>
                <a:gd name="T59" fmla="*/ 337 h 631"/>
                <a:gd name="T60" fmla="*/ 9 w 362"/>
                <a:gd name="T61" fmla="*/ 284 h 631"/>
                <a:gd name="T62" fmla="*/ 22 w 362"/>
                <a:gd name="T63" fmla="*/ 229 h 631"/>
                <a:gd name="T64" fmla="*/ 40 w 362"/>
                <a:gd name="T65" fmla="*/ 176 h 631"/>
                <a:gd name="T66" fmla="*/ 61 w 362"/>
                <a:gd name="T67" fmla="*/ 129 h 631"/>
                <a:gd name="T68" fmla="*/ 86 w 362"/>
                <a:gd name="T69" fmla="*/ 89 h 631"/>
                <a:gd name="T70" fmla="*/ 114 w 362"/>
                <a:gd name="T71" fmla="*/ 54 h 631"/>
                <a:gd name="T72" fmla="*/ 143 w 362"/>
                <a:gd name="T73" fmla="*/ 27 h 631"/>
                <a:gd name="T74" fmla="*/ 174 w 362"/>
                <a:gd name="T75" fmla="*/ 8 h 631"/>
                <a:gd name="T76" fmla="*/ 206 w 362"/>
                <a:gd name="T77" fmla="*/ 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62" h="631">
                  <a:moveTo>
                    <a:pt x="206" y="0"/>
                  </a:moveTo>
                  <a:lnTo>
                    <a:pt x="238" y="0"/>
                  </a:lnTo>
                  <a:lnTo>
                    <a:pt x="264" y="10"/>
                  </a:lnTo>
                  <a:lnTo>
                    <a:pt x="289" y="26"/>
                  </a:lnTo>
                  <a:lnTo>
                    <a:pt x="311" y="49"/>
                  </a:lnTo>
                  <a:lnTo>
                    <a:pt x="328" y="78"/>
                  </a:lnTo>
                  <a:lnTo>
                    <a:pt x="343" y="115"/>
                  </a:lnTo>
                  <a:lnTo>
                    <a:pt x="353" y="154"/>
                  </a:lnTo>
                  <a:lnTo>
                    <a:pt x="359" y="198"/>
                  </a:lnTo>
                  <a:lnTo>
                    <a:pt x="362" y="245"/>
                  </a:lnTo>
                  <a:lnTo>
                    <a:pt x="359" y="294"/>
                  </a:lnTo>
                  <a:lnTo>
                    <a:pt x="353" y="347"/>
                  </a:lnTo>
                  <a:lnTo>
                    <a:pt x="340" y="402"/>
                  </a:lnTo>
                  <a:lnTo>
                    <a:pt x="322" y="455"/>
                  </a:lnTo>
                  <a:lnTo>
                    <a:pt x="300" y="501"/>
                  </a:lnTo>
                  <a:lnTo>
                    <a:pt x="276" y="542"/>
                  </a:lnTo>
                  <a:lnTo>
                    <a:pt x="248" y="576"/>
                  </a:lnTo>
                  <a:lnTo>
                    <a:pt x="219" y="603"/>
                  </a:lnTo>
                  <a:lnTo>
                    <a:pt x="188" y="622"/>
                  </a:lnTo>
                  <a:lnTo>
                    <a:pt x="156" y="631"/>
                  </a:lnTo>
                  <a:lnTo>
                    <a:pt x="124" y="631"/>
                  </a:lnTo>
                  <a:lnTo>
                    <a:pt x="96" y="621"/>
                  </a:lnTo>
                  <a:lnTo>
                    <a:pt x="73" y="605"/>
                  </a:lnTo>
                  <a:lnTo>
                    <a:pt x="51" y="581"/>
                  </a:lnTo>
                  <a:lnTo>
                    <a:pt x="34" y="551"/>
                  </a:lnTo>
                  <a:lnTo>
                    <a:pt x="19" y="516"/>
                  </a:lnTo>
                  <a:lnTo>
                    <a:pt x="9" y="477"/>
                  </a:lnTo>
                  <a:lnTo>
                    <a:pt x="3" y="433"/>
                  </a:lnTo>
                  <a:lnTo>
                    <a:pt x="0" y="386"/>
                  </a:lnTo>
                  <a:lnTo>
                    <a:pt x="3" y="337"/>
                  </a:lnTo>
                  <a:lnTo>
                    <a:pt x="9" y="284"/>
                  </a:lnTo>
                  <a:lnTo>
                    <a:pt x="22" y="229"/>
                  </a:lnTo>
                  <a:lnTo>
                    <a:pt x="40" y="176"/>
                  </a:lnTo>
                  <a:lnTo>
                    <a:pt x="61" y="129"/>
                  </a:lnTo>
                  <a:lnTo>
                    <a:pt x="86" y="89"/>
                  </a:lnTo>
                  <a:lnTo>
                    <a:pt x="114" y="54"/>
                  </a:lnTo>
                  <a:lnTo>
                    <a:pt x="143" y="27"/>
                  </a:lnTo>
                  <a:lnTo>
                    <a:pt x="174" y="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CCA48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8" name="Freeform 43"/>
            <p:cNvSpPr>
              <a:spLocks/>
            </p:cNvSpPr>
            <p:nvPr/>
          </p:nvSpPr>
          <p:spPr bwMode="auto">
            <a:xfrm>
              <a:off x="1219927" y="3548981"/>
              <a:ext cx="253565" cy="443739"/>
            </a:xfrm>
            <a:custGeom>
              <a:avLst/>
              <a:gdLst>
                <a:gd name="T0" fmla="*/ 156 w 361"/>
                <a:gd name="T1" fmla="*/ 0 h 631"/>
                <a:gd name="T2" fmla="*/ 186 w 361"/>
                <a:gd name="T3" fmla="*/ 10 h 631"/>
                <a:gd name="T4" fmla="*/ 217 w 361"/>
                <a:gd name="T5" fmla="*/ 27 h 631"/>
                <a:gd name="T6" fmla="*/ 247 w 361"/>
                <a:gd name="T7" fmla="*/ 55 h 631"/>
                <a:gd name="T8" fmla="*/ 275 w 361"/>
                <a:gd name="T9" fmla="*/ 89 h 631"/>
                <a:gd name="T10" fmla="*/ 300 w 361"/>
                <a:gd name="T11" fmla="*/ 129 h 631"/>
                <a:gd name="T12" fmla="*/ 320 w 361"/>
                <a:gd name="T13" fmla="*/ 176 h 631"/>
                <a:gd name="T14" fmla="*/ 338 w 361"/>
                <a:gd name="T15" fmla="*/ 229 h 631"/>
                <a:gd name="T16" fmla="*/ 351 w 361"/>
                <a:gd name="T17" fmla="*/ 284 h 631"/>
                <a:gd name="T18" fmla="*/ 358 w 361"/>
                <a:gd name="T19" fmla="*/ 337 h 631"/>
                <a:gd name="T20" fmla="*/ 361 w 361"/>
                <a:gd name="T21" fmla="*/ 386 h 631"/>
                <a:gd name="T22" fmla="*/ 358 w 361"/>
                <a:gd name="T23" fmla="*/ 433 h 631"/>
                <a:gd name="T24" fmla="*/ 352 w 361"/>
                <a:gd name="T25" fmla="*/ 477 h 631"/>
                <a:gd name="T26" fmla="*/ 341 w 361"/>
                <a:gd name="T27" fmla="*/ 517 h 631"/>
                <a:gd name="T28" fmla="*/ 327 w 361"/>
                <a:gd name="T29" fmla="*/ 552 h 631"/>
                <a:gd name="T30" fmla="*/ 309 w 361"/>
                <a:gd name="T31" fmla="*/ 581 h 631"/>
                <a:gd name="T32" fmla="*/ 288 w 361"/>
                <a:gd name="T33" fmla="*/ 605 h 631"/>
                <a:gd name="T34" fmla="*/ 263 w 361"/>
                <a:gd name="T35" fmla="*/ 622 h 631"/>
                <a:gd name="T36" fmla="*/ 237 w 361"/>
                <a:gd name="T37" fmla="*/ 631 h 631"/>
                <a:gd name="T38" fmla="*/ 205 w 361"/>
                <a:gd name="T39" fmla="*/ 631 h 631"/>
                <a:gd name="T40" fmla="*/ 173 w 361"/>
                <a:gd name="T41" fmla="*/ 622 h 631"/>
                <a:gd name="T42" fmla="*/ 142 w 361"/>
                <a:gd name="T43" fmla="*/ 603 h 631"/>
                <a:gd name="T44" fmla="*/ 113 w 361"/>
                <a:gd name="T45" fmla="*/ 577 h 631"/>
                <a:gd name="T46" fmla="*/ 86 w 361"/>
                <a:gd name="T47" fmla="*/ 542 h 631"/>
                <a:gd name="T48" fmla="*/ 61 w 361"/>
                <a:gd name="T49" fmla="*/ 501 h 631"/>
                <a:gd name="T50" fmla="*/ 39 w 361"/>
                <a:gd name="T51" fmla="*/ 455 h 631"/>
                <a:gd name="T52" fmla="*/ 22 w 361"/>
                <a:gd name="T53" fmla="*/ 402 h 631"/>
                <a:gd name="T54" fmla="*/ 8 w 361"/>
                <a:gd name="T55" fmla="*/ 347 h 631"/>
                <a:gd name="T56" fmla="*/ 1 w 361"/>
                <a:gd name="T57" fmla="*/ 294 h 631"/>
                <a:gd name="T58" fmla="*/ 0 w 361"/>
                <a:gd name="T59" fmla="*/ 245 h 631"/>
                <a:gd name="T60" fmla="*/ 1 w 361"/>
                <a:gd name="T61" fmla="*/ 198 h 631"/>
                <a:gd name="T62" fmla="*/ 8 w 361"/>
                <a:gd name="T63" fmla="*/ 154 h 631"/>
                <a:gd name="T64" fmla="*/ 19 w 361"/>
                <a:gd name="T65" fmla="*/ 115 h 631"/>
                <a:gd name="T66" fmla="*/ 33 w 361"/>
                <a:gd name="T67" fmla="*/ 80 h 631"/>
                <a:gd name="T68" fmla="*/ 51 w 361"/>
                <a:gd name="T69" fmla="*/ 49 h 631"/>
                <a:gd name="T70" fmla="*/ 73 w 361"/>
                <a:gd name="T71" fmla="*/ 26 h 631"/>
                <a:gd name="T72" fmla="*/ 96 w 361"/>
                <a:gd name="T73" fmla="*/ 10 h 631"/>
                <a:gd name="T74" fmla="*/ 123 w 361"/>
                <a:gd name="T75" fmla="*/ 0 h 631"/>
                <a:gd name="T76" fmla="*/ 156 w 361"/>
                <a:gd name="T77" fmla="*/ 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61" h="631">
                  <a:moveTo>
                    <a:pt x="156" y="0"/>
                  </a:moveTo>
                  <a:lnTo>
                    <a:pt x="186" y="10"/>
                  </a:lnTo>
                  <a:lnTo>
                    <a:pt x="217" y="27"/>
                  </a:lnTo>
                  <a:lnTo>
                    <a:pt x="247" y="55"/>
                  </a:lnTo>
                  <a:lnTo>
                    <a:pt x="275" y="89"/>
                  </a:lnTo>
                  <a:lnTo>
                    <a:pt x="300" y="129"/>
                  </a:lnTo>
                  <a:lnTo>
                    <a:pt x="320" y="176"/>
                  </a:lnTo>
                  <a:lnTo>
                    <a:pt x="338" y="229"/>
                  </a:lnTo>
                  <a:lnTo>
                    <a:pt x="351" y="284"/>
                  </a:lnTo>
                  <a:lnTo>
                    <a:pt x="358" y="337"/>
                  </a:lnTo>
                  <a:lnTo>
                    <a:pt x="361" y="386"/>
                  </a:lnTo>
                  <a:lnTo>
                    <a:pt x="358" y="433"/>
                  </a:lnTo>
                  <a:lnTo>
                    <a:pt x="352" y="477"/>
                  </a:lnTo>
                  <a:lnTo>
                    <a:pt x="341" y="517"/>
                  </a:lnTo>
                  <a:lnTo>
                    <a:pt x="327" y="552"/>
                  </a:lnTo>
                  <a:lnTo>
                    <a:pt x="309" y="581"/>
                  </a:lnTo>
                  <a:lnTo>
                    <a:pt x="288" y="605"/>
                  </a:lnTo>
                  <a:lnTo>
                    <a:pt x="263" y="622"/>
                  </a:lnTo>
                  <a:lnTo>
                    <a:pt x="237" y="631"/>
                  </a:lnTo>
                  <a:lnTo>
                    <a:pt x="205" y="631"/>
                  </a:lnTo>
                  <a:lnTo>
                    <a:pt x="173" y="622"/>
                  </a:lnTo>
                  <a:lnTo>
                    <a:pt x="142" y="603"/>
                  </a:lnTo>
                  <a:lnTo>
                    <a:pt x="113" y="577"/>
                  </a:lnTo>
                  <a:lnTo>
                    <a:pt x="86" y="542"/>
                  </a:lnTo>
                  <a:lnTo>
                    <a:pt x="61" y="501"/>
                  </a:lnTo>
                  <a:lnTo>
                    <a:pt x="39" y="455"/>
                  </a:lnTo>
                  <a:lnTo>
                    <a:pt x="22" y="402"/>
                  </a:lnTo>
                  <a:lnTo>
                    <a:pt x="8" y="347"/>
                  </a:lnTo>
                  <a:lnTo>
                    <a:pt x="1" y="294"/>
                  </a:lnTo>
                  <a:lnTo>
                    <a:pt x="0" y="245"/>
                  </a:lnTo>
                  <a:lnTo>
                    <a:pt x="1" y="198"/>
                  </a:lnTo>
                  <a:lnTo>
                    <a:pt x="8" y="154"/>
                  </a:lnTo>
                  <a:lnTo>
                    <a:pt x="19" y="115"/>
                  </a:lnTo>
                  <a:lnTo>
                    <a:pt x="33" y="80"/>
                  </a:lnTo>
                  <a:lnTo>
                    <a:pt x="51" y="49"/>
                  </a:lnTo>
                  <a:lnTo>
                    <a:pt x="73" y="26"/>
                  </a:lnTo>
                  <a:lnTo>
                    <a:pt x="96" y="10"/>
                  </a:lnTo>
                  <a:lnTo>
                    <a:pt x="123" y="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DBB4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9" name="자유형 8"/>
            <p:cNvSpPr>
              <a:spLocks/>
            </p:cNvSpPr>
            <p:nvPr/>
          </p:nvSpPr>
          <p:spPr bwMode="auto">
            <a:xfrm>
              <a:off x="1236831" y="2519928"/>
              <a:ext cx="1675643" cy="2197567"/>
            </a:xfrm>
            <a:custGeom>
              <a:avLst/>
              <a:gdLst>
                <a:gd name="connsiteX0" fmla="*/ 838174 w 1675643"/>
                <a:gd name="connsiteY0" fmla="*/ 0 h 2197567"/>
                <a:gd name="connsiteX1" fmla="*/ 910017 w 1675643"/>
                <a:gd name="connsiteY1" fmla="*/ 2116 h 2197567"/>
                <a:gd name="connsiteX2" fmla="*/ 979748 w 1675643"/>
                <a:gd name="connsiteY2" fmla="*/ 9167 h 2197567"/>
                <a:gd name="connsiteX3" fmla="*/ 1045252 w 1675643"/>
                <a:gd name="connsiteY3" fmla="*/ 21860 h 2197567"/>
                <a:gd name="connsiteX4" fmla="*/ 1110052 w 1675643"/>
                <a:gd name="connsiteY4" fmla="*/ 37373 h 2197567"/>
                <a:gd name="connsiteX5" fmla="*/ 1170626 w 1675643"/>
                <a:gd name="connsiteY5" fmla="*/ 56412 h 2197567"/>
                <a:gd name="connsiteX6" fmla="*/ 1228382 w 1675643"/>
                <a:gd name="connsiteY6" fmla="*/ 78977 h 2197567"/>
                <a:gd name="connsiteX7" fmla="*/ 1283322 w 1675643"/>
                <a:gd name="connsiteY7" fmla="*/ 105773 h 2197567"/>
                <a:gd name="connsiteX8" fmla="*/ 1334739 w 1675643"/>
                <a:gd name="connsiteY8" fmla="*/ 134685 h 2197567"/>
                <a:gd name="connsiteX9" fmla="*/ 1381930 w 1675643"/>
                <a:gd name="connsiteY9" fmla="*/ 166417 h 2197567"/>
                <a:gd name="connsiteX10" fmla="*/ 1427008 w 1675643"/>
                <a:gd name="connsiteY10" fmla="*/ 200264 h 2197567"/>
                <a:gd name="connsiteX11" fmla="*/ 1467156 w 1675643"/>
                <a:gd name="connsiteY11" fmla="*/ 236227 h 2197567"/>
                <a:gd name="connsiteX12" fmla="*/ 1503782 w 1675643"/>
                <a:gd name="connsiteY12" fmla="*/ 274305 h 2197567"/>
                <a:gd name="connsiteX13" fmla="*/ 1538295 w 1675643"/>
                <a:gd name="connsiteY13" fmla="*/ 312384 h 2197567"/>
                <a:gd name="connsiteX14" fmla="*/ 1566469 w 1675643"/>
                <a:gd name="connsiteY14" fmla="*/ 352577 h 2197567"/>
                <a:gd name="connsiteX15" fmla="*/ 1592530 w 1675643"/>
                <a:gd name="connsiteY15" fmla="*/ 392771 h 2197567"/>
                <a:gd name="connsiteX16" fmla="*/ 1612956 w 1675643"/>
                <a:gd name="connsiteY16" fmla="*/ 432965 h 2197567"/>
                <a:gd name="connsiteX17" fmla="*/ 1630565 w 1675643"/>
                <a:gd name="connsiteY17" fmla="*/ 473864 h 2197567"/>
                <a:gd name="connsiteX18" fmla="*/ 1642539 w 1675643"/>
                <a:gd name="connsiteY18" fmla="*/ 514058 h 2197567"/>
                <a:gd name="connsiteX19" fmla="*/ 1642539 w 1675643"/>
                <a:gd name="connsiteY19" fmla="*/ 517584 h 2197567"/>
                <a:gd name="connsiteX20" fmla="*/ 1644652 w 1675643"/>
                <a:gd name="connsiteY20" fmla="*/ 526751 h 2197567"/>
                <a:gd name="connsiteX21" fmla="*/ 1647469 w 1675643"/>
                <a:gd name="connsiteY21" fmla="*/ 540149 h 2197567"/>
                <a:gd name="connsiteX22" fmla="*/ 1650991 w 1675643"/>
                <a:gd name="connsiteY22" fmla="*/ 559188 h 2197567"/>
                <a:gd name="connsiteX23" fmla="*/ 1655217 w 1675643"/>
                <a:gd name="connsiteY23" fmla="*/ 583163 h 2197567"/>
                <a:gd name="connsiteX24" fmla="*/ 1658739 w 1675643"/>
                <a:gd name="connsiteY24" fmla="*/ 609959 h 2197567"/>
                <a:gd name="connsiteX25" fmla="*/ 1662965 w 1675643"/>
                <a:gd name="connsiteY25" fmla="*/ 641691 h 2197567"/>
                <a:gd name="connsiteX26" fmla="*/ 1667191 w 1675643"/>
                <a:gd name="connsiteY26" fmla="*/ 675538 h 2197567"/>
                <a:gd name="connsiteX27" fmla="*/ 1670008 w 1675643"/>
                <a:gd name="connsiteY27" fmla="*/ 712911 h 2197567"/>
                <a:gd name="connsiteX28" fmla="*/ 1673530 w 1675643"/>
                <a:gd name="connsiteY28" fmla="*/ 751695 h 2197567"/>
                <a:gd name="connsiteX29" fmla="*/ 1675643 w 1675643"/>
                <a:gd name="connsiteY29" fmla="*/ 791889 h 2197567"/>
                <a:gd name="connsiteX30" fmla="*/ 1675643 w 1675643"/>
                <a:gd name="connsiteY30" fmla="*/ 834198 h 2197567"/>
                <a:gd name="connsiteX31" fmla="*/ 1674234 w 1675643"/>
                <a:gd name="connsiteY31" fmla="*/ 877212 h 2197567"/>
                <a:gd name="connsiteX32" fmla="*/ 1672121 w 1675643"/>
                <a:gd name="connsiteY32" fmla="*/ 920227 h 2197567"/>
                <a:gd name="connsiteX33" fmla="*/ 1667191 w 1675643"/>
                <a:gd name="connsiteY33" fmla="*/ 964652 h 2197567"/>
                <a:gd name="connsiteX34" fmla="*/ 1660852 w 1675643"/>
                <a:gd name="connsiteY34" fmla="*/ 1006961 h 2197567"/>
                <a:gd name="connsiteX35" fmla="*/ 1651695 w 1675643"/>
                <a:gd name="connsiteY35" fmla="*/ 1048565 h 2197567"/>
                <a:gd name="connsiteX36" fmla="*/ 1639721 w 1675643"/>
                <a:gd name="connsiteY36" fmla="*/ 1090169 h 2197567"/>
                <a:gd name="connsiteX37" fmla="*/ 1624930 w 1675643"/>
                <a:gd name="connsiteY37" fmla="*/ 1128953 h 2197567"/>
                <a:gd name="connsiteX38" fmla="*/ 1608026 w 1675643"/>
                <a:gd name="connsiteY38" fmla="*/ 1166326 h 2197567"/>
                <a:gd name="connsiteX39" fmla="*/ 1586191 w 1675643"/>
                <a:gd name="connsiteY39" fmla="*/ 1200173 h 2197567"/>
                <a:gd name="connsiteX40" fmla="*/ 1578338 w 1675643"/>
                <a:gd name="connsiteY40" fmla="*/ 1210281 h 2197567"/>
                <a:gd name="connsiteX41" fmla="*/ 1576335 w 1675643"/>
                <a:gd name="connsiteY41" fmla="*/ 1240358 h 2197567"/>
                <a:gd name="connsiteX42" fmla="*/ 1572817 w 1675643"/>
                <a:gd name="connsiteY42" fmla="*/ 1292480 h 2197567"/>
                <a:gd name="connsiteX43" fmla="*/ 1567187 w 1675643"/>
                <a:gd name="connsiteY43" fmla="*/ 1346010 h 2197567"/>
                <a:gd name="connsiteX44" fmla="*/ 1559447 w 1675643"/>
                <a:gd name="connsiteY44" fmla="*/ 1399541 h 2197567"/>
                <a:gd name="connsiteX45" fmla="*/ 1551003 w 1675643"/>
                <a:gd name="connsiteY45" fmla="*/ 1451662 h 2197567"/>
                <a:gd name="connsiteX46" fmla="*/ 1539744 w 1675643"/>
                <a:gd name="connsiteY46" fmla="*/ 1503784 h 2197567"/>
                <a:gd name="connsiteX47" fmla="*/ 1527781 w 1675643"/>
                <a:gd name="connsiteY47" fmla="*/ 1556610 h 2197567"/>
                <a:gd name="connsiteX48" fmla="*/ 1512300 w 1675643"/>
                <a:gd name="connsiteY48" fmla="*/ 1608028 h 2197567"/>
                <a:gd name="connsiteX49" fmla="*/ 1495412 w 1675643"/>
                <a:gd name="connsiteY49" fmla="*/ 1658036 h 2197567"/>
                <a:gd name="connsiteX50" fmla="*/ 1476413 w 1675643"/>
                <a:gd name="connsiteY50" fmla="*/ 1707341 h 2197567"/>
                <a:gd name="connsiteX51" fmla="*/ 1454599 w 1675643"/>
                <a:gd name="connsiteY51" fmla="*/ 1755941 h 2197567"/>
                <a:gd name="connsiteX52" fmla="*/ 1431377 w 1675643"/>
                <a:gd name="connsiteY52" fmla="*/ 1801723 h 2197567"/>
                <a:gd name="connsiteX53" fmla="*/ 1403230 w 1675643"/>
                <a:gd name="connsiteY53" fmla="*/ 1846802 h 2197567"/>
                <a:gd name="connsiteX54" fmla="*/ 1374379 w 1675643"/>
                <a:gd name="connsiteY54" fmla="*/ 1890471 h 2197567"/>
                <a:gd name="connsiteX55" fmla="*/ 1342010 w 1675643"/>
                <a:gd name="connsiteY55" fmla="*/ 1932028 h 2197567"/>
                <a:gd name="connsiteX56" fmla="*/ 1306826 w 1675643"/>
                <a:gd name="connsiteY56" fmla="*/ 1971471 h 2197567"/>
                <a:gd name="connsiteX57" fmla="*/ 1268827 w 1675643"/>
                <a:gd name="connsiteY57" fmla="*/ 2008098 h 2197567"/>
                <a:gd name="connsiteX58" fmla="*/ 1227310 w 1675643"/>
                <a:gd name="connsiteY58" fmla="*/ 2041906 h 2197567"/>
                <a:gd name="connsiteX59" fmla="*/ 1182275 w 1675643"/>
                <a:gd name="connsiteY59" fmla="*/ 2074306 h 2197567"/>
                <a:gd name="connsiteX60" fmla="*/ 1133721 w 1675643"/>
                <a:gd name="connsiteY60" fmla="*/ 2102480 h 2197567"/>
                <a:gd name="connsiteX61" fmla="*/ 1082352 w 1675643"/>
                <a:gd name="connsiteY61" fmla="*/ 2128541 h 2197567"/>
                <a:gd name="connsiteX62" fmla="*/ 1027465 w 1675643"/>
                <a:gd name="connsiteY62" fmla="*/ 2151080 h 2197567"/>
                <a:gd name="connsiteX63" fmla="*/ 969060 w 1675643"/>
                <a:gd name="connsiteY63" fmla="*/ 2170802 h 2197567"/>
                <a:gd name="connsiteX64" fmla="*/ 905025 w 1675643"/>
                <a:gd name="connsiteY64" fmla="*/ 2186298 h 2197567"/>
                <a:gd name="connsiteX65" fmla="*/ 838879 w 1675643"/>
                <a:gd name="connsiteY65" fmla="*/ 2197567 h 2197567"/>
                <a:gd name="connsiteX66" fmla="*/ 839120 w 1675643"/>
                <a:gd name="connsiteY66" fmla="*/ 2197406 h 2197567"/>
                <a:gd name="connsiteX67" fmla="*/ 838174 w 1675643"/>
                <a:gd name="connsiteY67" fmla="*/ 2197567 h 2197567"/>
                <a:gd name="connsiteX68" fmla="*/ 771261 w 1675643"/>
                <a:gd name="connsiteY68" fmla="*/ 2186298 h 2197567"/>
                <a:gd name="connsiteX69" fmla="*/ 708574 w 1675643"/>
                <a:gd name="connsiteY69" fmla="*/ 2170802 h 2197567"/>
                <a:gd name="connsiteX70" fmla="*/ 649409 w 1675643"/>
                <a:gd name="connsiteY70" fmla="*/ 2151080 h 2197567"/>
                <a:gd name="connsiteX71" fmla="*/ 593765 w 1675643"/>
                <a:gd name="connsiteY71" fmla="*/ 2128541 h 2197567"/>
                <a:gd name="connsiteX72" fmla="*/ 542348 w 1675643"/>
                <a:gd name="connsiteY72" fmla="*/ 2102480 h 2197567"/>
                <a:gd name="connsiteX73" fmla="*/ 494452 w 1675643"/>
                <a:gd name="connsiteY73" fmla="*/ 2074306 h 2197567"/>
                <a:gd name="connsiteX74" fmla="*/ 448670 w 1675643"/>
                <a:gd name="connsiteY74" fmla="*/ 2041906 h 2197567"/>
                <a:gd name="connsiteX75" fmla="*/ 407817 w 1675643"/>
                <a:gd name="connsiteY75" fmla="*/ 2008098 h 2197567"/>
                <a:gd name="connsiteX76" fmla="*/ 369078 w 1675643"/>
                <a:gd name="connsiteY76" fmla="*/ 1971471 h 2197567"/>
                <a:gd name="connsiteX77" fmla="*/ 333861 w 1675643"/>
                <a:gd name="connsiteY77" fmla="*/ 1932028 h 2197567"/>
                <a:gd name="connsiteX78" fmla="*/ 302165 w 1675643"/>
                <a:gd name="connsiteY78" fmla="*/ 1890471 h 2197567"/>
                <a:gd name="connsiteX79" fmla="*/ 272583 w 1675643"/>
                <a:gd name="connsiteY79" fmla="*/ 1846802 h 2197567"/>
                <a:gd name="connsiteX80" fmla="*/ 245817 w 1675643"/>
                <a:gd name="connsiteY80" fmla="*/ 1801723 h 2197567"/>
                <a:gd name="connsiteX81" fmla="*/ 221165 w 1675643"/>
                <a:gd name="connsiteY81" fmla="*/ 1755941 h 2197567"/>
                <a:gd name="connsiteX82" fmla="*/ 200035 w 1675643"/>
                <a:gd name="connsiteY82" fmla="*/ 1707341 h 2197567"/>
                <a:gd name="connsiteX83" fmla="*/ 181017 w 1675643"/>
                <a:gd name="connsiteY83" fmla="*/ 1658036 h 2197567"/>
                <a:gd name="connsiteX84" fmla="*/ 164113 w 1675643"/>
                <a:gd name="connsiteY84" fmla="*/ 1608028 h 2197567"/>
                <a:gd name="connsiteX85" fmla="*/ 149322 w 1675643"/>
                <a:gd name="connsiteY85" fmla="*/ 1556610 h 2197567"/>
                <a:gd name="connsiteX86" fmla="*/ 135939 w 1675643"/>
                <a:gd name="connsiteY86" fmla="*/ 1503784 h 2197567"/>
                <a:gd name="connsiteX87" fmla="*/ 126078 w 1675643"/>
                <a:gd name="connsiteY87" fmla="*/ 1451662 h 2197567"/>
                <a:gd name="connsiteX88" fmla="*/ 116922 w 1675643"/>
                <a:gd name="connsiteY88" fmla="*/ 1399541 h 2197567"/>
                <a:gd name="connsiteX89" fmla="*/ 109174 w 1675643"/>
                <a:gd name="connsiteY89" fmla="*/ 1346010 h 2197567"/>
                <a:gd name="connsiteX90" fmla="*/ 104244 w 1675643"/>
                <a:gd name="connsiteY90" fmla="*/ 1292480 h 2197567"/>
                <a:gd name="connsiteX91" fmla="*/ 100017 w 1675643"/>
                <a:gd name="connsiteY91" fmla="*/ 1240358 h 2197567"/>
                <a:gd name="connsiteX92" fmla="*/ 98470 w 1675643"/>
                <a:gd name="connsiteY92" fmla="*/ 1211341 h 2197567"/>
                <a:gd name="connsiteX93" fmla="*/ 90157 w 1675643"/>
                <a:gd name="connsiteY93" fmla="*/ 1200878 h 2197567"/>
                <a:gd name="connsiteX94" fmla="*/ 68322 w 1675643"/>
                <a:gd name="connsiteY94" fmla="*/ 1166326 h 2197567"/>
                <a:gd name="connsiteX95" fmla="*/ 50009 w 1675643"/>
                <a:gd name="connsiteY95" fmla="*/ 1130363 h 2197567"/>
                <a:gd name="connsiteX96" fmla="*/ 35922 w 1675643"/>
                <a:gd name="connsiteY96" fmla="*/ 1090874 h 2197567"/>
                <a:gd name="connsiteX97" fmla="*/ 24652 w 1675643"/>
                <a:gd name="connsiteY97" fmla="*/ 1049975 h 2197567"/>
                <a:gd name="connsiteX98" fmla="*/ 15496 w 1675643"/>
                <a:gd name="connsiteY98" fmla="*/ 1007666 h 2197567"/>
                <a:gd name="connsiteX99" fmla="*/ 8452 w 1675643"/>
                <a:gd name="connsiteY99" fmla="*/ 964652 h 2197567"/>
                <a:gd name="connsiteX100" fmla="*/ 4226 w 1675643"/>
                <a:gd name="connsiteY100" fmla="*/ 921637 h 2197567"/>
                <a:gd name="connsiteX101" fmla="*/ 704 w 1675643"/>
                <a:gd name="connsiteY101" fmla="*/ 877212 h 2197567"/>
                <a:gd name="connsiteX102" fmla="*/ 0 w 1675643"/>
                <a:gd name="connsiteY102" fmla="*/ 834198 h 2197567"/>
                <a:gd name="connsiteX103" fmla="*/ 704 w 1675643"/>
                <a:gd name="connsiteY103" fmla="*/ 791889 h 2197567"/>
                <a:gd name="connsiteX104" fmla="*/ 2113 w 1675643"/>
                <a:gd name="connsiteY104" fmla="*/ 751695 h 2197567"/>
                <a:gd name="connsiteX105" fmla="*/ 4930 w 1675643"/>
                <a:gd name="connsiteY105" fmla="*/ 712911 h 2197567"/>
                <a:gd name="connsiteX106" fmla="*/ 8452 w 1675643"/>
                <a:gd name="connsiteY106" fmla="*/ 675538 h 2197567"/>
                <a:gd name="connsiteX107" fmla="*/ 11974 w 1675643"/>
                <a:gd name="connsiteY107" fmla="*/ 641691 h 2197567"/>
                <a:gd name="connsiteX108" fmla="*/ 16200 w 1675643"/>
                <a:gd name="connsiteY108" fmla="*/ 610664 h 2197567"/>
                <a:gd name="connsiteX109" fmla="*/ 20426 w 1675643"/>
                <a:gd name="connsiteY109" fmla="*/ 583163 h 2197567"/>
                <a:gd name="connsiteX110" fmla="*/ 24652 w 1675643"/>
                <a:gd name="connsiteY110" fmla="*/ 559188 h 2197567"/>
                <a:gd name="connsiteX111" fmla="*/ 28878 w 1675643"/>
                <a:gd name="connsiteY111" fmla="*/ 540854 h 2197567"/>
                <a:gd name="connsiteX112" fmla="*/ 30991 w 1675643"/>
                <a:gd name="connsiteY112" fmla="*/ 526751 h 2197567"/>
                <a:gd name="connsiteX113" fmla="*/ 33104 w 1675643"/>
                <a:gd name="connsiteY113" fmla="*/ 517584 h 2197567"/>
                <a:gd name="connsiteX114" fmla="*/ 33809 w 1675643"/>
                <a:gd name="connsiteY114" fmla="*/ 514058 h 2197567"/>
                <a:gd name="connsiteX115" fmla="*/ 40852 w 1675643"/>
                <a:gd name="connsiteY115" fmla="*/ 488672 h 2197567"/>
                <a:gd name="connsiteX116" fmla="*/ 51417 w 1675643"/>
                <a:gd name="connsiteY116" fmla="*/ 466107 h 2197567"/>
                <a:gd name="connsiteX117" fmla="*/ 63391 w 1675643"/>
                <a:gd name="connsiteY117" fmla="*/ 444248 h 2197567"/>
                <a:gd name="connsiteX118" fmla="*/ 76774 w 1675643"/>
                <a:gd name="connsiteY118" fmla="*/ 424503 h 2197567"/>
                <a:gd name="connsiteX119" fmla="*/ 91565 w 1675643"/>
                <a:gd name="connsiteY119" fmla="*/ 408285 h 2197567"/>
                <a:gd name="connsiteX120" fmla="*/ 104244 w 1675643"/>
                <a:gd name="connsiteY120" fmla="*/ 394182 h 2197567"/>
                <a:gd name="connsiteX121" fmla="*/ 117626 w 1675643"/>
                <a:gd name="connsiteY121" fmla="*/ 382194 h 2197567"/>
                <a:gd name="connsiteX122" fmla="*/ 128896 w 1675643"/>
                <a:gd name="connsiteY122" fmla="*/ 373027 h 2197567"/>
                <a:gd name="connsiteX123" fmla="*/ 138757 w 1675643"/>
                <a:gd name="connsiteY123" fmla="*/ 365975 h 2197567"/>
                <a:gd name="connsiteX124" fmla="*/ 144391 w 1675643"/>
                <a:gd name="connsiteY124" fmla="*/ 361744 h 2197567"/>
                <a:gd name="connsiteX125" fmla="*/ 146504 w 1675643"/>
                <a:gd name="connsiteY125" fmla="*/ 361039 h 2197567"/>
                <a:gd name="connsiteX126" fmla="*/ 146504 w 1675643"/>
                <a:gd name="connsiteY126" fmla="*/ 357513 h 2197567"/>
                <a:gd name="connsiteX127" fmla="*/ 150026 w 1675643"/>
                <a:gd name="connsiteY127" fmla="*/ 349757 h 2197567"/>
                <a:gd name="connsiteX128" fmla="*/ 153548 w 1675643"/>
                <a:gd name="connsiteY128" fmla="*/ 337064 h 2197567"/>
                <a:gd name="connsiteX129" fmla="*/ 161296 w 1675643"/>
                <a:gd name="connsiteY129" fmla="*/ 320845 h 2197567"/>
                <a:gd name="connsiteX130" fmla="*/ 171157 w 1675643"/>
                <a:gd name="connsiteY130" fmla="*/ 301101 h 2197567"/>
                <a:gd name="connsiteX131" fmla="*/ 184539 w 1675643"/>
                <a:gd name="connsiteY131" fmla="*/ 279946 h 2197567"/>
                <a:gd name="connsiteX132" fmla="*/ 200035 w 1675643"/>
                <a:gd name="connsiteY132" fmla="*/ 255971 h 2197567"/>
                <a:gd name="connsiteX133" fmla="*/ 220461 w 1675643"/>
                <a:gd name="connsiteY133" fmla="*/ 231291 h 2197567"/>
                <a:gd name="connsiteX134" fmla="*/ 244409 w 1675643"/>
                <a:gd name="connsiteY134" fmla="*/ 206610 h 2197567"/>
                <a:gd name="connsiteX135" fmla="*/ 272583 w 1675643"/>
                <a:gd name="connsiteY135" fmla="*/ 181930 h 2197567"/>
                <a:gd name="connsiteX136" fmla="*/ 321183 w 1675643"/>
                <a:gd name="connsiteY136" fmla="*/ 147377 h 2197567"/>
                <a:gd name="connsiteX137" fmla="*/ 373304 w 1675643"/>
                <a:gd name="connsiteY137" fmla="*/ 114940 h 2197567"/>
                <a:gd name="connsiteX138" fmla="*/ 429652 w 1675643"/>
                <a:gd name="connsiteY138" fmla="*/ 86734 h 2197567"/>
                <a:gd name="connsiteX139" fmla="*/ 489522 w 1675643"/>
                <a:gd name="connsiteY139" fmla="*/ 62054 h 2197567"/>
                <a:gd name="connsiteX140" fmla="*/ 552913 w 1675643"/>
                <a:gd name="connsiteY140" fmla="*/ 40194 h 2197567"/>
                <a:gd name="connsiteX141" fmla="*/ 619826 w 1675643"/>
                <a:gd name="connsiteY141" fmla="*/ 22565 h 2197567"/>
                <a:gd name="connsiteX142" fmla="*/ 689556 w 1675643"/>
                <a:gd name="connsiteY142" fmla="*/ 10577 h 2197567"/>
                <a:gd name="connsiteX143" fmla="*/ 762104 w 1675643"/>
                <a:gd name="connsiteY143" fmla="*/ 2116 h 2197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1675643" h="2197567">
                  <a:moveTo>
                    <a:pt x="838174" y="0"/>
                  </a:moveTo>
                  <a:lnTo>
                    <a:pt x="910017" y="2116"/>
                  </a:lnTo>
                  <a:lnTo>
                    <a:pt x="979748" y="9167"/>
                  </a:lnTo>
                  <a:lnTo>
                    <a:pt x="1045252" y="21860"/>
                  </a:lnTo>
                  <a:lnTo>
                    <a:pt x="1110052" y="37373"/>
                  </a:lnTo>
                  <a:lnTo>
                    <a:pt x="1170626" y="56412"/>
                  </a:lnTo>
                  <a:lnTo>
                    <a:pt x="1228382" y="78977"/>
                  </a:lnTo>
                  <a:lnTo>
                    <a:pt x="1283322" y="105773"/>
                  </a:lnTo>
                  <a:lnTo>
                    <a:pt x="1334739" y="134685"/>
                  </a:lnTo>
                  <a:lnTo>
                    <a:pt x="1381930" y="166417"/>
                  </a:lnTo>
                  <a:lnTo>
                    <a:pt x="1427008" y="200264"/>
                  </a:lnTo>
                  <a:lnTo>
                    <a:pt x="1467156" y="236227"/>
                  </a:lnTo>
                  <a:lnTo>
                    <a:pt x="1503782" y="274305"/>
                  </a:lnTo>
                  <a:lnTo>
                    <a:pt x="1538295" y="312384"/>
                  </a:lnTo>
                  <a:lnTo>
                    <a:pt x="1566469" y="352577"/>
                  </a:lnTo>
                  <a:lnTo>
                    <a:pt x="1592530" y="392771"/>
                  </a:lnTo>
                  <a:lnTo>
                    <a:pt x="1612956" y="432965"/>
                  </a:lnTo>
                  <a:lnTo>
                    <a:pt x="1630565" y="473864"/>
                  </a:lnTo>
                  <a:lnTo>
                    <a:pt x="1642539" y="514058"/>
                  </a:lnTo>
                  <a:lnTo>
                    <a:pt x="1642539" y="517584"/>
                  </a:lnTo>
                  <a:lnTo>
                    <a:pt x="1644652" y="526751"/>
                  </a:lnTo>
                  <a:lnTo>
                    <a:pt x="1647469" y="540149"/>
                  </a:lnTo>
                  <a:lnTo>
                    <a:pt x="1650991" y="559188"/>
                  </a:lnTo>
                  <a:lnTo>
                    <a:pt x="1655217" y="583163"/>
                  </a:lnTo>
                  <a:lnTo>
                    <a:pt x="1658739" y="609959"/>
                  </a:lnTo>
                  <a:lnTo>
                    <a:pt x="1662965" y="641691"/>
                  </a:lnTo>
                  <a:lnTo>
                    <a:pt x="1667191" y="675538"/>
                  </a:lnTo>
                  <a:lnTo>
                    <a:pt x="1670008" y="712911"/>
                  </a:lnTo>
                  <a:lnTo>
                    <a:pt x="1673530" y="751695"/>
                  </a:lnTo>
                  <a:lnTo>
                    <a:pt x="1675643" y="791889"/>
                  </a:lnTo>
                  <a:lnTo>
                    <a:pt x="1675643" y="834198"/>
                  </a:lnTo>
                  <a:lnTo>
                    <a:pt x="1674234" y="877212"/>
                  </a:lnTo>
                  <a:lnTo>
                    <a:pt x="1672121" y="920227"/>
                  </a:lnTo>
                  <a:lnTo>
                    <a:pt x="1667191" y="964652"/>
                  </a:lnTo>
                  <a:lnTo>
                    <a:pt x="1660852" y="1006961"/>
                  </a:lnTo>
                  <a:lnTo>
                    <a:pt x="1651695" y="1048565"/>
                  </a:lnTo>
                  <a:lnTo>
                    <a:pt x="1639721" y="1090169"/>
                  </a:lnTo>
                  <a:lnTo>
                    <a:pt x="1624930" y="1128953"/>
                  </a:lnTo>
                  <a:lnTo>
                    <a:pt x="1608026" y="1166326"/>
                  </a:lnTo>
                  <a:lnTo>
                    <a:pt x="1586191" y="1200173"/>
                  </a:lnTo>
                  <a:lnTo>
                    <a:pt x="1578338" y="1210281"/>
                  </a:lnTo>
                  <a:lnTo>
                    <a:pt x="1576335" y="1240358"/>
                  </a:lnTo>
                  <a:lnTo>
                    <a:pt x="1572817" y="1292480"/>
                  </a:lnTo>
                  <a:lnTo>
                    <a:pt x="1567187" y="1346010"/>
                  </a:lnTo>
                  <a:lnTo>
                    <a:pt x="1559447" y="1399541"/>
                  </a:lnTo>
                  <a:lnTo>
                    <a:pt x="1551003" y="1451662"/>
                  </a:lnTo>
                  <a:lnTo>
                    <a:pt x="1539744" y="1503784"/>
                  </a:lnTo>
                  <a:lnTo>
                    <a:pt x="1527781" y="1556610"/>
                  </a:lnTo>
                  <a:lnTo>
                    <a:pt x="1512300" y="1608028"/>
                  </a:lnTo>
                  <a:lnTo>
                    <a:pt x="1495412" y="1658036"/>
                  </a:lnTo>
                  <a:lnTo>
                    <a:pt x="1476413" y="1707341"/>
                  </a:lnTo>
                  <a:lnTo>
                    <a:pt x="1454599" y="1755941"/>
                  </a:lnTo>
                  <a:lnTo>
                    <a:pt x="1431377" y="1801723"/>
                  </a:lnTo>
                  <a:lnTo>
                    <a:pt x="1403230" y="1846802"/>
                  </a:lnTo>
                  <a:lnTo>
                    <a:pt x="1374379" y="1890471"/>
                  </a:lnTo>
                  <a:lnTo>
                    <a:pt x="1342010" y="1932028"/>
                  </a:lnTo>
                  <a:lnTo>
                    <a:pt x="1306826" y="1971471"/>
                  </a:lnTo>
                  <a:lnTo>
                    <a:pt x="1268827" y="2008098"/>
                  </a:lnTo>
                  <a:lnTo>
                    <a:pt x="1227310" y="2041906"/>
                  </a:lnTo>
                  <a:lnTo>
                    <a:pt x="1182275" y="2074306"/>
                  </a:lnTo>
                  <a:lnTo>
                    <a:pt x="1133721" y="2102480"/>
                  </a:lnTo>
                  <a:lnTo>
                    <a:pt x="1082352" y="2128541"/>
                  </a:lnTo>
                  <a:lnTo>
                    <a:pt x="1027465" y="2151080"/>
                  </a:lnTo>
                  <a:lnTo>
                    <a:pt x="969060" y="2170802"/>
                  </a:lnTo>
                  <a:lnTo>
                    <a:pt x="905025" y="2186298"/>
                  </a:lnTo>
                  <a:lnTo>
                    <a:pt x="838879" y="2197567"/>
                  </a:lnTo>
                  <a:lnTo>
                    <a:pt x="839120" y="2197406"/>
                  </a:lnTo>
                  <a:lnTo>
                    <a:pt x="838174" y="2197567"/>
                  </a:lnTo>
                  <a:lnTo>
                    <a:pt x="771261" y="2186298"/>
                  </a:lnTo>
                  <a:lnTo>
                    <a:pt x="708574" y="2170802"/>
                  </a:lnTo>
                  <a:lnTo>
                    <a:pt x="649409" y="2151080"/>
                  </a:lnTo>
                  <a:lnTo>
                    <a:pt x="593765" y="2128541"/>
                  </a:lnTo>
                  <a:lnTo>
                    <a:pt x="542348" y="2102480"/>
                  </a:lnTo>
                  <a:lnTo>
                    <a:pt x="494452" y="2074306"/>
                  </a:lnTo>
                  <a:lnTo>
                    <a:pt x="448670" y="2041906"/>
                  </a:lnTo>
                  <a:lnTo>
                    <a:pt x="407817" y="2008098"/>
                  </a:lnTo>
                  <a:lnTo>
                    <a:pt x="369078" y="1971471"/>
                  </a:lnTo>
                  <a:lnTo>
                    <a:pt x="333861" y="1932028"/>
                  </a:lnTo>
                  <a:lnTo>
                    <a:pt x="302165" y="1890471"/>
                  </a:lnTo>
                  <a:lnTo>
                    <a:pt x="272583" y="1846802"/>
                  </a:lnTo>
                  <a:lnTo>
                    <a:pt x="245817" y="1801723"/>
                  </a:lnTo>
                  <a:lnTo>
                    <a:pt x="221165" y="1755941"/>
                  </a:lnTo>
                  <a:lnTo>
                    <a:pt x="200035" y="1707341"/>
                  </a:lnTo>
                  <a:lnTo>
                    <a:pt x="181017" y="1658036"/>
                  </a:lnTo>
                  <a:lnTo>
                    <a:pt x="164113" y="1608028"/>
                  </a:lnTo>
                  <a:lnTo>
                    <a:pt x="149322" y="1556610"/>
                  </a:lnTo>
                  <a:lnTo>
                    <a:pt x="135939" y="1503784"/>
                  </a:lnTo>
                  <a:lnTo>
                    <a:pt x="126078" y="1451662"/>
                  </a:lnTo>
                  <a:lnTo>
                    <a:pt x="116922" y="1399541"/>
                  </a:lnTo>
                  <a:lnTo>
                    <a:pt x="109174" y="1346010"/>
                  </a:lnTo>
                  <a:lnTo>
                    <a:pt x="104244" y="1292480"/>
                  </a:lnTo>
                  <a:lnTo>
                    <a:pt x="100017" y="1240358"/>
                  </a:lnTo>
                  <a:lnTo>
                    <a:pt x="98470" y="1211341"/>
                  </a:lnTo>
                  <a:lnTo>
                    <a:pt x="90157" y="1200878"/>
                  </a:lnTo>
                  <a:lnTo>
                    <a:pt x="68322" y="1166326"/>
                  </a:lnTo>
                  <a:lnTo>
                    <a:pt x="50009" y="1130363"/>
                  </a:lnTo>
                  <a:lnTo>
                    <a:pt x="35922" y="1090874"/>
                  </a:lnTo>
                  <a:lnTo>
                    <a:pt x="24652" y="1049975"/>
                  </a:lnTo>
                  <a:lnTo>
                    <a:pt x="15496" y="1007666"/>
                  </a:lnTo>
                  <a:lnTo>
                    <a:pt x="8452" y="964652"/>
                  </a:lnTo>
                  <a:lnTo>
                    <a:pt x="4226" y="921637"/>
                  </a:lnTo>
                  <a:lnTo>
                    <a:pt x="704" y="877212"/>
                  </a:lnTo>
                  <a:lnTo>
                    <a:pt x="0" y="834198"/>
                  </a:lnTo>
                  <a:lnTo>
                    <a:pt x="704" y="791889"/>
                  </a:lnTo>
                  <a:lnTo>
                    <a:pt x="2113" y="751695"/>
                  </a:lnTo>
                  <a:lnTo>
                    <a:pt x="4930" y="712911"/>
                  </a:lnTo>
                  <a:lnTo>
                    <a:pt x="8452" y="675538"/>
                  </a:lnTo>
                  <a:lnTo>
                    <a:pt x="11974" y="641691"/>
                  </a:lnTo>
                  <a:lnTo>
                    <a:pt x="16200" y="610664"/>
                  </a:lnTo>
                  <a:lnTo>
                    <a:pt x="20426" y="583163"/>
                  </a:lnTo>
                  <a:lnTo>
                    <a:pt x="24652" y="559188"/>
                  </a:lnTo>
                  <a:lnTo>
                    <a:pt x="28878" y="540854"/>
                  </a:lnTo>
                  <a:lnTo>
                    <a:pt x="30991" y="526751"/>
                  </a:lnTo>
                  <a:lnTo>
                    <a:pt x="33104" y="517584"/>
                  </a:lnTo>
                  <a:lnTo>
                    <a:pt x="33809" y="514058"/>
                  </a:lnTo>
                  <a:lnTo>
                    <a:pt x="40852" y="488672"/>
                  </a:lnTo>
                  <a:lnTo>
                    <a:pt x="51417" y="466107"/>
                  </a:lnTo>
                  <a:lnTo>
                    <a:pt x="63391" y="444248"/>
                  </a:lnTo>
                  <a:lnTo>
                    <a:pt x="76774" y="424503"/>
                  </a:lnTo>
                  <a:lnTo>
                    <a:pt x="91565" y="408285"/>
                  </a:lnTo>
                  <a:lnTo>
                    <a:pt x="104244" y="394182"/>
                  </a:lnTo>
                  <a:lnTo>
                    <a:pt x="117626" y="382194"/>
                  </a:lnTo>
                  <a:lnTo>
                    <a:pt x="128896" y="373027"/>
                  </a:lnTo>
                  <a:lnTo>
                    <a:pt x="138757" y="365975"/>
                  </a:lnTo>
                  <a:lnTo>
                    <a:pt x="144391" y="361744"/>
                  </a:lnTo>
                  <a:lnTo>
                    <a:pt x="146504" y="361039"/>
                  </a:lnTo>
                  <a:lnTo>
                    <a:pt x="146504" y="357513"/>
                  </a:lnTo>
                  <a:lnTo>
                    <a:pt x="150026" y="349757"/>
                  </a:lnTo>
                  <a:lnTo>
                    <a:pt x="153548" y="337064"/>
                  </a:lnTo>
                  <a:lnTo>
                    <a:pt x="161296" y="320845"/>
                  </a:lnTo>
                  <a:lnTo>
                    <a:pt x="171157" y="301101"/>
                  </a:lnTo>
                  <a:lnTo>
                    <a:pt x="184539" y="279946"/>
                  </a:lnTo>
                  <a:lnTo>
                    <a:pt x="200035" y="255971"/>
                  </a:lnTo>
                  <a:lnTo>
                    <a:pt x="220461" y="231291"/>
                  </a:lnTo>
                  <a:lnTo>
                    <a:pt x="244409" y="206610"/>
                  </a:lnTo>
                  <a:lnTo>
                    <a:pt x="272583" y="181930"/>
                  </a:lnTo>
                  <a:lnTo>
                    <a:pt x="321183" y="147377"/>
                  </a:lnTo>
                  <a:lnTo>
                    <a:pt x="373304" y="114940"/>
                  </a:lnTo>
                  <a:lnTo>
                    <a:pt x="429652" y="86734"/>
                  </a:lnTo>
                  <a:lnTo>
                    <a:pt x="489522" y="62054"/>
                  </a:lnTo>
                  <a:lnTo>
                    <a:pt x="552913" y="40194"/>
                  </a:lnTo>
                  <a:lnTo>
                    <a:pt x="619826" y="22565"/>
                  </a:lnTo>
                  <a:lnTo>
                    <a:pt x="689556" y="10577"/>
                  </a:lnTo>
                  <a:lnTo>
                    <a:pt x="762104" y="2116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00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98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442" y="1674780"/>
            <a:ext cx="6162675" cy="3810000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직사각형 10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Data Argumentation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en-US" altLang="ko-KR" sz="2000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전처리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422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343472" y="1844824"/>
            <a:ext cx="9705305" cy="3744416"/>
          </a:xfrm>
          <a:prstGeom prst="roundRect">
            <a:avLst/>
          </a:prstGeom>
          <a:solidFill>
            <a:schemeClr val="bg1">
              <a:lumMod val="9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1867195" y="2111707"/>
            <a:ext cx="8995205" cy="3073004"/>
            <a:chOff x="701195" y="1643397"/>
            <a:chExt cx="10683373" cy="3649728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195" y="2903137"/>
              <a:ext cx="952500" cy="9525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13" name="TextBox 12"/>
            <p:cNvSpPr txBox="1"/>
            <p:nvPr/>
          </p:nvSpPr>
          <p:spPr>
            <a:xfrm>
              <a:off x="729347" y="4839155"/>
              <a:ext cx="11499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smtClean="0"/>
                <a:t>Input layer</a:t>
              </a:r>
              <a:endParaRPr lang="ko-KR" altLang="en-US" sz="14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2892" y="1667061"/>
              <a:ext cx="10668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(100,100,3)</a:t>
              </a:r>
              <a:endParaRPr lang="ko-KR" altLang="en-US" sz="1200" b="1" dirty="0"/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3329626" y="2563970"/>
              <a:ext cx="1515761" cy="1633067"/>
              <a:chOff x="5445212" y="2603156"/>
              <a:chExt cx="2022389" cy="1981200"/>
            </a:xfrm>
          </p:grpSpPr>
          <p:sp>
            <p:nvSpPr>
              <p:cNvPr id="112" name="직사각형 111"/>
              <p:cNvSpPr/>
              <p:nvPr/>
            </p:nvSpPr>
            <p:spPr>
              <a:xfrm>
                <a:off x="5445212" y="26031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12"/>
              <p:cNvSpPr/>
              <p:nvPr/>
            </p:nvSpPr>
            <p:spPr>
              <a:xfrm>
                <a:off x="5597612" y="27555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13"/>
              <p:cNvSpPr/>
              <p:nvPr/>
            </p:nvSpPr>
            <p:spPr>
              <a:xfrm>
                <a:off x="5750012" y="29079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14"/>
              <p:cNvSpPr/>
              <p:nvPr/>
            </p:nvSpPr>
            <p:spPr>
              <a:xfrm>
                <a:off x="5902412" y="30603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직사각형 115"/>
              <p:cNvSpPr/>
              <p:nvPr/>
            </p:nvSpPr>
            <p:spPr>
              <a:xfrm>
                <a:off x="6054812" y="32127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직사각형 116"/>
              <p:cNvSpPr/>
              <p:nvPr/>
            </p:nvSpPr>
            <p:spPr>
              <a:xfrm>
                <a:off x="6207212" y="33651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직사각형 117"/>
              <p:cNvSpPr/>
              <p:nvPr/>
            </p:nvSpPr>
            <p:spPr>
              <a:xfrm>
                <a:off x="6359612" y="35175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직사각형 118"/>
              <p:cNvSpPr/>
              <p:nvPr/>
            </p:nvSpPr>
            <p:spPr>
              <a:xfrm>
                <a:off x="6512012" y="36699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직사각형 119"/>
              <p:cNvSpPr/>
              <p:nvPr/>
            </p:nvSpPr>
            <p:spPr>
              <a:xfrm>
                <a:off x="6664412" y="38223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직사각형 120"/>
              <p:cNvSpPr/>
              <p:nvPr/>
            </p:nvSpPr>
            <p:spPr>
              <a:xfrm>
                <a:off x="6816812" y="39747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직사각형 15"/>
            <p:cNvSpPr/>
            <p:nvPr/>
          </p:nvSpPr>
          <p:spPr>
            <a:xfrm>
              <a:off x="928524" y="3147422"/>
              <a:ext cx="201694" cy="2185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7" name="그룹 16"/>
            <p:cNvGrpSpPr/>
            <p:nvPr/>
          </p:nvGrpSpPr>
          <p:grpSpPr>
            <a:xfrm>
              <a:off x="1970667" y="2322315"/>
              <a:ext cx="1688755" cy="2075936"/>
              <a:chOff x="2817342" y="2660822"/>
              <a:chExt cx="1688755" cy="2075936"/>
            </a:xfrm>
          </p:grpSpPr>
          <p:grpSp>
            <p:nvGrpSpPr>
              <p:cNvPr id="99" name="그룹 98"/>
              <p:cNvGrpSpPr/>
              <p:nvPr/>
            </p:nvGrpSpPr>
            <p:grpSpPr>
              <a:xfrm>
                <a:off x="2817342" y="2660822"/>
                <a:ext cx="1688755" cy="2075936"/>
                <a:chOff x="2817342" y="2660821"/>
                <a:chExt cx="2627870" cy="2611395"/>
              </a:xfrm>
            </p:grpSpPr>
            <p:sp>
              <p:nvSpPr>
                <p:cNvPr id="101" name="직사각형 100"/>
                <p:cNvSpPr/>
                <p:nvPr/>
              </p:nvSpPr>
              <p:spPr>
                <a:xfrm>
                  <a:off x="2817342" y="26608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" name="직사각형 101"/>
                <p:cNvSpPr/>
                <p:nvPr/>
              </p:nvSpPr>
              <p:spPr>
                <a:xfrm>
                  <a:off x="2969742" y="28132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직사각형 102"/>
                <p:cNvSpPr/>
                <p:nvPr/>
              </p:nvSpPr>
              <p:spPr>
                <a:xfrm>
                  <a:off x="3122142" y="29656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4" name="직사각형 103"/>
                <p:cNvSpPr/>
                <p:nvPr/>
              </p:nvSpPr>
              <p:spPr>
                <a:xfrm>
                  <a:off x="3274542" y="31180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직사각형 104"/>
                <p:cNvSpPr/>
                <p:nvPr/>
              </p:nvSpPr>
              <p:spPr>
                <a:xfrm>
                  <a:off x="3426942" y="32704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6" name="직사각형 105"/>
                <p:cNvSpPr/>
                <p:nvPr/>
              </p:nvSpPr>
              <p:spPr>
                <a:xfrm>
                  <a:off x="3579342" y="34228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직사각형 106"/>
                <p:cNvSpPr/>
                <p:nvPr/>
              </p:nvSpPr>
              <p:spPr>
                <a:xfrm>
                  <a:off x="3731742" y="35752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직사각형 107"/>
                <p:cNvSpPr/>
                <p:nvPr/>
              </p:nvSpPr>
              <p:spPr>
                <a:xfrm>
                  <a:off x="3884142" y="37276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직사각형 108"/>
                <p:cNvSpPr/>
                <p:nvPr/>
              </p:nvSpPr>
              <p:spPr>
                <a:xfrm>
                  <a:off x="4036542" y="38800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직사각형 109"/>
                <p:cNvSpPr/>
                <p:nvPr/>
              </p:nvSpPr>
              <p:spPr>
                <a:xfrm>
                  <a:off x="4188942" y="40324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" name="직사각형 110"/>
                <p:cNvSpPr/>
                <p:nvPr/>
              </p:nvSpPr>
              <p:spPr>
                <a:xfrm>
                  <a:off x="4341342" y="4184821"/>
                  <a:ext cx="1103870" cy="108739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0" name="직사각형 99"/>
              <p:cNvSpPr/>
              <p:nvPr/>
            </p:nvSpPr>
            <p:spPr>
              <a:xfrm>
                <a:off x="3897866" y="4485680"/>
                <a:ext cx="115330" cy="107092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8" name="그룹 17"/>
            <p:cNvGrpSpPr/>
            <p:nvPr/>
          </p:nvGrpSpPr>
          <p:grpSpPr>
            <a:xfrm>
              <a:off x="4480237" y="2322315"/>
              <a:ext cx="1688755" cy="2075936"/>
              <a:chOff x="2817342" y="2660821"/>
              <a:chExt cx="2627870" cy="2611395"/>
            </a:xfrm>
          </p:grpSpPr>
          <p:sp>
            <p:nvSpPr>
              <p:cNvPr id="88" name="직사각형 87"/>
              <p:cNvSpPr/>
              <p:nvPr/>
            </p:nvSpPr>
            <p:spPr>
              <a:xfrm>
                <a:off x="2817342" y="26608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직사각형 88"/>
              <p:cNvSpPr/>
              <p:nvPr/>
            </p:nvSpPr>
            <p:spPr>
              <a:xfrm>
                <a:off x="2969742" y="28132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직사각형 89"/>
              <p:cNvSpPr/>
              <p:nvPr/>
            </p:nvSpPr>
            <p:spPr>
              <a:xfrm>
                <a:off x="3122142" y="29656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직사각형 90"/>
              <p:cNvSpPr/>
              <p:nvPr/>
            </p:nvSpPr>
            <p:spPr>
              <a:xfrm>
                <a:off x="3274542" y="31180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직사각형 91"/>
              <p:cNvSpPr/>
              <p:nvPr/>
            </p:nvSpPr>
            <p:spPr>
              <a:xfrm>
                <a:off x="3426942" y="32704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직사각형 92"/>
              <p:cNvSpPr/>
              <p:nvPr/>
            </p:nvSpPr>
            <p:spPr>
              <a:xfrm>
                <a:off x="3579342" y="34228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직사각형 93"/>
              <p:cNvSpPr/>
              <p:nvPr/>
            </p:nvSpPr>
            <p:spPr>
              <a:xfrm>
                <a:off x="3731742" y="35752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직사각형 94"/>
              <p:cNvSpPr/>
              <p:nvPr/>
            </p:nvSpPr>
            <p:spPr>
              <a:xfrm>
                <a:off x="3884142" y="37276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6" name="직사각형 95"/>
              <p:cNvSpPr/>
              <p:nvPr/>
            </p:nvSpPr>
            <p:spPr>
              <a:xfrm>
                <a:off x="4036542" y="38800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직사각형 96"/>
              <p:cNvSpPr/>
              <p:nvPr/>
            </p:nvSpPr>
            <p:spPr>
              <a:xfrm>
                <a:off x="4188942" y="40324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직사각형 97"/>
              <p:cNvSpPr/>
              <p:nvPr/>
            </p:nvSpPr>
            <p:spPr>
              <a:xfrm>
                <a:off x="4341342" y="4184821"/>
                <a:ext cx="1103870" cy="10873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3090100" y="1643397"/>
              <a:ext cx="9039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(50,50,32)</a:t>
              </a:r>
              <a:endParaRPr lang="ko-KR" altLang="en-US" sz="12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676537" y="4663229"/>
              <a:ext cx="1140849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 smtClean="0"/>
                <a:t>C1 layer</a:t>
              </a:r>
            </a:p>
            <a:p>
              <a:r>
                <a:rPr lang="en-US" altLang="ko-KR" sz="1100" b="1" dirty="0" smtClean="0"/>
                <a:t>32 Maps</a:t>
              </a:r>
            </a:p>
            <a:p>
              <a:r>
                <a:rPr lang="en-US" altLang="ko-KR" sz="1100" b="1" dirty="0" smtClean="0"/>
                <a:t>Kernel : 1x1</a:t>
              </a:r>
              <a:endParaRPr lang="ko-KR" altLang="en-US" sz="1100" b="1" dirty="0"/>
            </a:p>
          </p:txBody>
        </p:sp>
        <p:cxnSp>
          <p:nvCxnSpPr>
            <p:cNvPr id="22" name="직선 화살표 연결선 21"/>
            <p:cNvCxnSpPr>
              <a:stCxn id="16" idx="3"/>
              <a:endCxn id="100" idx="1"/>
            </p:cNvCxnSpPr>
            <p:nvPr/>
          </p:nvCxnSpPr>
          <p:spPr>
            <a:xfrm>
              <a:off x="1130218" y="3256698"/>
              <a:ext cx="1920973" cy="944021"/>
            </a:xfrm>
            <a:prstGeom prst="straightConnector1">
              <a:avLst/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/>
            <p:cNvSpPr/>
            <p:nvPr/>
          </p:nvSpPr>
          <p:spPr>
            <a:xfrm>
              <a:off x="3325042" y="3751253"/>
              <a:ext cx="178223" cy="17988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449741" y="4049608"/>
              <a:ext cx="74717" cy="7798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cxnSp>
          <p:nvCxnSpPr>
            <p:cNvPr id="28" name="직선 화살표 연결선 27"/>
            <p:cNvCxnSpPr>
              <a:stCxn id="26" idx="3"/>
              <a:endCxn id="27" idx="1"/>
            </p:cNvCxnSpPr>
            <p:nvPr/>
          </p:nvCxnSpPr>
          <p:spPr>
            <a:xfrm>
              <a:off x="3503265" y="3841195"/>
              <a:ext cx="946476" cy="247407"/>
            </a:xfrm>
            <a:prstGeom prst="straightConnector1">
              <a:avLst/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811896" y="2888078"/>
              <a:ext cx="58746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 smtClean="0"/>
                <a:t>1x1</a:t>
              </a:r>
              <a:endParaRPr lang="ko-KR" altLang="en-US" sz="10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00944" y="3519428"/>
              <a:ext cx="58746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2</a:t>
              </a:r>
              <a:r>
                <a:rPr lang="en-US" altLang="ko-KR" sz="1000" b="1" dirty="0" smtClean="0"/>
                <a:t>x2</a:t>
              </a:r>
              <a:endParaRPr lang="ko-KR" altLang="en-US" sz="10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750672" y="1666530"/>
              <a:ext cx="10936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(100,100,32)</a:t>
              </a:r>
              <a:endParaRPr lang="ko-KR" altLang="en-US" sz="1200" b="1" dirty="0"/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5823049" y="2570354"/>
              <a:ext cx="1515761" cy="1633067"/>
              <a:chOff x="5445212" y="2603156"/>
              <a:chExt cx="2022389" cy="1981200"/>
            </a:xfrm>
          </p:grpSpPr>
          <p:sp>
            <p:nvSpPr>
              <p:cNvPr id="78" name="직사각형 77"/>
              <p:cNvSpPr/>
              <p:nvPr/>
            </p:nvSpPr>
            <p:spPr>
              <a:xfrm>
                <a:off x="5445212" y="26031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직사각형 78"/>
              <p:cNvSpPr/>
              <p:nvPr/>
            </p:nvSpPr>
            <p:spPr>
              <a:xfrm>
                <a:off x="5597612" y="27555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직사각형 79"/>
              <p:cNvSpPr/>
              <p:nvPr/>
            </p:nvSpPr>
            <p:spPr>
              <a:xfrm>
                <a:off x="5750012" y="29079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0"/>
              <p:cNvSpPr/>
              <p:nvPr/>
            </p:nvSpPr>
            <p:spPr>
              <a:xfrm>
                <a:off x="5902412" y="30603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직사각형 81"/>
              <p:cNvSpPr/>
              <p:nvPr/>
            </p:nvSpPr>
            <p:spPr>
              <a:xfrm>
                <a:off x="6054812" y="32127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직사각형 82"/>
              <p:cNvSpPr/>
              <p:nvPr/>
            </p:nvSpPr>
            <p:spPr>
              <a:xfrm>
                <a:off x="6207212" y="33651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6359612" y="35175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5" name="직사각형 84"/>
              <p:cNvSpPr/>
              <p:nvPr/>
            </p:nvSpPr>
            <p:spPr>
              <a:xfrm>
                <a:off x="6512012" y="36699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직사각형 85"/>
              <p:cNvSpPr/>
              <p:nvPr/>
            </p:nvSpPr>
            <p:spPr>
              <a:xfrm>
                <a:off x="6664412" y="38223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직사각형 86"/>
              <p:cNvSpPr/>
              <p:nvPr/>
            </p:nvSpPr>
            <p:spPr>
              <a:xfrm>
                <a:off x="6816812" y="3974756"/>
                <a:ext cx="650789" cy="609600"/>
              </a:xfrm>
              <a:prstGeom prst="rect">
                <a:avLst/>
              </a:prstGeom>
              <a:solidFill>
                <a:srgbClr val="92D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3923264" y="4732411"/>
              <a:ext cx="114871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 smtClean="0"/>
                <a:t>MP1 layer</a:t>
              </a:r>
            </a:p>
            <a:p>
              <a:r>
                <a:rPr lang="en-US" altLang="ko-KR" sz="1100" b="1" dirty="0" smtClean="0"/>
                <a:t>Kernel : 2x2</a:t>
              </a:r>
              <a:endParaRPr lang="ko-KR" altLang="en-US" sz="11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320508" y="1661157"/>
              <a:ext cx="9039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(50,50,64)</a:t>
              </a:r>
              <a:endParaRPr lang="ko-KR" altLang="en-US" sz="1200" b="1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271520" y="4692961"/>
              <a:ext cx="1140849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 smtClean="0"/>
                <a:t>C2 layer</a:t>
              </a:r>
            </a:p>
            <a:p>
              <a:r>
                <a:rPr lang="en-US" altLang="ko-KR" sz="1100" b="1" dirty="0" smtClean="0"/>
                <a:t>64 Maps</a:t>
              </a:r>
            </a:p>
            <a:p>
              <a:r>
                <a:rPr lang="en-US" altLang="ko-KR" sz="1100" b="1" dirty="0" smtClean="0"/>
                <a:t>Kernel : 1x1</a:t>
              </a:r>
              <a:endParaRPr lang="ko-KR" altLang="en-US" sz="11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539728" y="1663318"/>
              <a:ext cx="9039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(25,25,64)</a:t>
              </a:r>
              <a:endParaRPr lang="ko-KR" altLang="en-US" sz="12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591940" y="4777599"/>
              <a:ext cx="114871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 smtClean="0"/>
                <a:t>MP2 layer</a:t>
              </a:r>
            </a:p>
            <a:p>
              <a:r>
                <a:rPr lang="en-US" altLang="ko-KR" sz="1100" b="1" dirty="0" smtClean="0"/>
                <a:t>Kernel : 2x2</a:t>
              </a:r>
              <a:endParaRPr lang="ko-KR" altLang="en-US" sz="1100" b="1" dirty="0"/>
            </a:p>
          </p:txBody>
        </p:sp>
        <p:grpSp>
          <p:nvGrpSpPr>
            <p:cNvPr id="39" name="그룹 38"/>
            <p:cNvGrpSpPr/>
            <p:nvPr/>
          </p:nvGrpSpPr>
          <p:grpSpPr>
            <a:xfrm>
              <a:off x="7191325" y="2575468"/>
              <a:ext cx="1378936" cy="1674407"/>
              <a:chOff x="8114266" y="2540377"/>
              <a:chExt cx="1378936" cy="1674407"/>
            </a:xfrm>
          </p:grpSpPr>
          <p:sp>
            <p:nvSpPr>
              <p:cNvPr id="72" name="직사각형 71"/>
              <p:cNvSpPr/>
              <p:nvPr/>
            </p:nvSpPr>
            <p:spPr>
              <a:xfrm>
                <a:off x="9254305" y="3998687"/>
                <a:ext cx="238897" cy="216097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3" name="직선 연결선 72"/>
              <p:cNvCxnSpPr/>
              <p:nvPr/>
            </p:nvCxnSpPr>
            <p:spPr>
              <a:xfrm flipH="1" flipV="1">
                <a:off x="8361405" y="2540377"/>
                <a:ext cx="1131797" cy="1451027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직선 연결선 73"/>
              <p:cNvCxnSpPr/>
              <p:nvPr/>
            </p:nvCxnSpPr>
            <p:spPr>
              <a:xfrm flipH="1" flipV="1">
                <a:off x="8118387" y="2544495"/>
                <a:ext cx="1131797" cy="1451027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/>
              <p:nvPr/>
            </p:nvCxnSpPr>
            <p:spPr>
              <a:xfrm>
                <a:off x="8118387" y="2548615"/>
                <a:ext cx="251256" cy="0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/>
              <p:nvPr/>
            </p:nvCxnSpPr>
            <p:spPr>
              <a:xfrm flipH="1" flipV="1">
                <a:off x="8114266" y="2762799"/>
                <a:ext cx="1131797" cy="1451027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/>
              <p:nvPr/>
            </p:nvCxnSpPr>
            <p:spPr>
              <a:xfrm>
                <a:off x="8115156" y="2548615"/>
                <a:ext cx="0" cy="222422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그룹 39"/>
            <p:cNvGrpSpPr/>
            <p:nvPr/>
          </p:nvGrpSpPr>
          <p:grpSpPr>
            <a:xfrm>
              <a:off x="8148010" y="2570354"/>
              <a:ext cx="1378936" cy="1674407"/>
              <a:chOff x="8114266" y="2540377"/>
              <a:chExt cx="1378936" cy="1674407"/>
            </a:xfrm>
          </p:grpSpPr>
          <p:sp>
            <p:nvSpPr>
              <p:cNvPr id="66" name="직사각형 65"/>
              <p:cNvSpPr/>
              <p:nvPr/>
            </p:nvSpPr>
            <p:spPr>
              <a:xfrm>
                <a:off x="9254305" y="3998687"/>
                <a:ext cx="238897" cy="216097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7" name="직선 연결선 66"/>
              <p:cNvCxnSpPr/>
              <p:nvPr/>
            </p:nvCxnSpPr>
            <p:spPr>
              <a:xfrm flipH="1" flipV="1">
                <a:off x="8361405" y="2540377"/>
                <a:ext cx="1131797" cy="1451027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/>
              <p:nvPr/>
            </p:nvCxnSpPr>
            <p:spPr>
              <a:xfrm flipH="1" flipV="1">
                <a:off x="8118387" y="2544495"/>
                <a:ext cx="1131797" cy="1451027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>
                <a:off x="8118387" y="2548615"/>
                <a:ext cx="251256" cy="0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 flipH="1" flipV="1">
                <a:off x="8114266" y="2762799"/>
                <a:ext cx="1131797" cy="1451027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/>
              <p:cNvCxnSpPr/>
              <p:nvPr/>
            </p:nvCxnSpPr>
            <p:spPr>
              <a:xfrm>
                <a:off x="8115156" y="2548615"/>
                <a:ext cx="0" cy="222422"/>
              </a:xfrm>
              <a:prstGeom prst="line">
                <a:avLst/>
              </a:prstGeom>
              <a:ln w="127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그룹 40"/>
            <p:cNvGrpSpPr/>
            <p:nvPr/>
          </p:nvGrpSpPr>
          <p:grpSpPr>
            <a:xfrm>
              <a:off x="9274421" y="2424206"/>
              <a:ext cx="1630455" cy="1743741"/>
              <a:chOff x="9027282" y="1862711"/>
              <a:chExt cx="1630455" cy="1743741"/>
            </a:xfrm>
          </p:grpSpPr>
          <p:pic>
            <p:nvPicPr>
              <p:cNvPr id="59" name="그림 5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27282" y="1862711"/>
                <a:ext cx="540000" cy="540000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60" name="그림 59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90873" y="2030354"/>
                <a:ext cx="540000" cy="540000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61" name="그림 60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044" y="2197997"/>
                <a:ext cx="540000" cy="540000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62" name="그림 6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50890" y="2402711"/>
                <a:ext cx="540000" cy="540000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63" name="그림 62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361" y="2600372"/>
                <a:ext cx="540000" cy="540000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64" name="그림 63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91044" y="2847981"/>
                <a:ext cx="540000" cy="540000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65" name="그림 64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17737" y="3066452"/>
                <a:ext cx="540000" cy="540000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</p:grpSp>
        <p:sp>
          <p:nvSpPr>
            <p:cNvPr id="42" name="TextBox 41"/>
            <p:cNvSpPr txBox="1"/>
            <p:nvPr/>
          </p:nvSpPr>
          <p:spPr>
            <a:xfrm>
              <a:off x="6679394" y="1658062"/>
              <a:ext cx="9835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(1,1,40000)</a:t>
              </a:r>
              <a:endParaRPr lang="ko-KR" altLang="en-US" sz="12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882422" y="1663316"/>
              <a:ext cx="9835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(1,1,256)</a:t>
              </a:r>
              <a:endParaRPr lang="ko-KR" altLang="en-US" sz="12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9101642" y="1663317"/>
              <a:ext cx="9835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(1,1,7)</a:t>
              </a:r>
              <a:endParaRPr lang="ko-KR" altLang="en-US" sz="1200" b="1" dirty="0"/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4590502" y="3861183"/>
              <a:ext cx="178223" cy="17988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466404" y="3629358"/>
              <a:ext cx="58746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 smtClean="0"/>
                <a:t>1x1</a:t>
              </a:r>
              <a:endParaRPr lang="ko-KR" altLang="en-US" sz="1000" b="1" dirty="0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5568646" y="4220695"/>
              <a:ext cx="74717" cy="7798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5848467" y="3751323"/>
              <a:ext cx="178223" cy="17988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731764" y="3519427"/>
              <a:ext cx="58746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 smtClean="0"/>
                <a:t>2x2</a:t>
              </a:r>
              <a:endParaRPr lang="ko-KR" altLang="en-US" sz="1000" b="1" dirty="0"/>
            </a:p>
          </p:txBody>
        </p:sp>
        <p:cxnSp>
          <p:nvCxnSpPr>
            <p:cNvPr id="50" name="직선 화살표 연결선 49"/>
            <p:cNvCxnSpPr>
              <a:stCxn id="45" idx="3"/>
              <a:endCxn id="47" idx="1"/>
            </p:cNvCxnSpPr>
            <p:nvPr/>
          </p:nvCxnSpPr>
          <p:spPr>
            <a:xfrm>
              <a:off x="4768725" y="3951125"/>
              <a:ext cx="799921" cy="308564"/>
            </a:xfrm>
            <a:prstGeom prst="straightConnector1">
              <a:avLst/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직사각형 50"/>
            <p:cNvSpPr/>
            <p:nvPr/>
          </p:nvSpPr>
          <p:spPr>
            <a:xfrm>
              <a:off x="6932205" y="4089960"/>
              <a:ext cx="74717" cy="7798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cxnSp>
          <p:nvCxnSpPr>
            <p:cNvPr id="52" name="직선 화살표 연결선 51"/>
            <p:cNvCxnSpPr>
              <a:stCxn id="48" idx="3"/>
              <a:endCxn id="51" idx="1"/>
            </p:cNvCxnSpPr>
            <p:nvPr/>
          </p:nvCxnSpPr>
          <p:spPr>
            <a:xfrm>
              <a:off x="6026690" y="3841265"/>
              <a:ext cx="905515" cy="287689"/>
            </a:xfrm>
            <a:prstGeom prst="straightConnector1">
              <a:avLst/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화살표 연결선 52"/>
            <p:cNvCxnSpPr/>
            <p:nvPr/>
          </p:nvCxnSpPr>
          <p:spPr>
            <a:xfrm>
              <a:off x="7223762" y="3392325"/>
              <a:ext cx="246572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/>
            <p:cNvCxnSpPr/>
            <p:nvPr/>
          </p:nvCxnSpPr>
          <p:spPr>
            <a:xfrm>
              <a:off x="8263625" y="3405852"/>
              <a:ext cx="246572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화살표 연결선 54"/>
            <p:cNvCxnSpPr/>
            <p:nvPr/>
          </p:nvCxnSpPr>
          <p:spPr>
            <a:xfrm>
              <a:off x="9235833" y="3409476"/>
              <a:ext cx="246572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8024420" y="4839155"/>
              <a:ext cx="7615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Dense</a:t>
              </a:r>
              <a:endParaRPr lang="ko-KR" altLang="en-US" sz="12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9101642" y="4850129"/>
              <a:ext cx="7615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/>
                <a:t>Dense</a:t>
              </a:r>
              <a:endParaRPr lang="ko-KR" altLang="en-US" sz="12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0090721" y="4846849"/>
              <a:ext cx="12938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 smtClean="0"/>
                <a:t>Classification</a:t>
              </a:r>
              <a:endParaRPr lang="ko-KR" altLang="en-US" sz="1100" b="1" dirty="0"/>
            </a:p>
          </p:txBody>
        </p:sp>
      </p:grpSp>
      <p:sp>
        <p:nvSpPr>
          <p:cNvPr id="228" name="모서리가 둥근 직사각형 227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29" name="TextBox 228"/>
          <p:cNvSpPr txBox="1"/>
          <p:nvPr/>
        </p:nvSpPr>
        <p:spPr>
          <a:xfrm>
            <a:off x="1319107" y="655275"/>
            <a:ext cx="4268514" cy="428421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Model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</a:t>
            </a:r>
            <a:r>
              <a:rPr lang="ko-KR" altLang="en-US" sz="2400" b="1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5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202" y="1674783"/>
            <a:ext cx="4629150" cy="4029075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직사각형 8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Sequential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</a:t>
            </a:r>
            <a:r>
              <a:rPr lang="ko-KR" altLang="en-US" sz="2400" b="1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188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174" y="1946184"/>
            <a:ext cx="5494985" cy="3571048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123" name="모서리가 둥근 직사각형 122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ROC curve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</a:t>
            </a:r>
            <a:r>
              <a:rPr lang="ko-KR" altLang="en-US" sz="2400" b="1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17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적용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0" y="1644364"/>
            <a:ext cx="5544616" cy="2702487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1319107" y="655275"/>
            <a:ext cx="4268514" cy="428421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ko-KR" altLang="en-US" sz="1600" spc="-100" dirty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저장된 모델 불러오기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964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080" y="1644364"/>
            <a:ext cx="5544616" cy="2702487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451" y="2328399"/>
            <a:ext cx="5162005" cy="3630253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직사각형 10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적용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ko-KR" altLang="en-US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지정한 영상에 모델 적용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85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60" y="2336229"/>
            <a:ext cx="8073224" cy="2029215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직사각형 8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적용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‘Enter’</a:t>
            </a:r>
            <a:r>
              <a:rPr lang="ko-KR" altLang="en-US" sz="1600" spc="-100" dirty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키를 통해 원하는 인물 검색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51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5" name="KakaoTalk_Video_20200117_1130_20_26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5683" y="1515310"/>
            <a:ext cx="5472607" cy="4155862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적용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‘Enter’</a:t>
            </a:r>
            <a:r>
              <a:rPr lang="ko-KR" altLang="en-US" sz="1600" spc="-100" dirty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키를 통해 원하는 인물 검색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4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적용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‘Enter’</a:t>
            </a:r>
            <a:r>
              <a:rPr lang="ko-KR" altLang="en-US" sz="1600" spc="-100" dirty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키를 통해 원하는 인물 검색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2" name="KakaoTalk_Video_20200117_1510_06_83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5560" y="1523189"/>
            <a:ext cx="7853524" cy="413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8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  <a:r>
              <a:rPr lang="en-US" altLang="ko-KR" sz="2000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개선점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ko-KR" altLang="en-US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개선해야 할 </a:t>
            </a:r>
            <a:r>
              <a:rPr lang="en-US" altLang="ko-KR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가지 문제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7248265" y="1701080"/>
            <a:ext cx="2448000" cy="2448000"/>
            <a:chOff x="6528048" y="1933019"/>
            <a:chExt cx="2736304" cy="2736304"/>
          </a:xfrm>
        </p:grpSpPr>
        <p:sp>
          <p:nvSpPr>
            <p:cNvPr id="14" name="타원 13"/>
            <p:cNvSpPr/>
            <p:nvPr/>
          </p:nvSpPr>
          <p:spPr>
            <a:xfrm>
              <a:off x="6528048" y="1933019"/>
              <a:ext cx="2736304" cy="273630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32104" y="2420888"/>
              <a:ext cx="1728192" cy="1728192"/>
            </a:xfrm>
            <a:prstGeom prst="rect">
              <a:avLst/>
            </a:prstGeom>
          </p:spPr>
        </p:pic>
      </p:grpSp>
      <p:grpSp>
        <p:nvGrpSpPr>
          <p:cNvPr id="10" name="그룹 9"/>
          <p:cNvGrpSpPr/>
          <p:nvPr/>
        </p:nvGrpSpPr>
        <p:grpSpPr>
          <a:xfrm>
            <a:off x="2277415" y="1700808"/>
            <a:ext cx="2448272" cy="2448272"/>
            <a:chOff x="2207568" y="1933019"/>
            <a:chExt cx="2736304" cy="2736304"/>
          </a:xfrm>
        </p:grpSpPr>
        <p:sp>
          <p:nvSpPr>
            <p:cNvPr id="3" name="타원 2"/>
            <p:cNvSpPr/>
            <p:nvPr/>
          </p:nvSpPr>
          <p:spPr>
            <a:xfrm>
              <a:off x="2207568" y="1933019"/>
              <a:ext cx="2736304" cy="273630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6814" y="2506078"/>
              <a:ext cx="1557812" cy="1557812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1991544" y="4879266"/>
            <a:ext cx="3020013" cy="748509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ko-KR" altLang="en-US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다양한 표정을 가진 사진 데이터가</a:t>
            </a:r>
            <a:endParaRPr lang="en-US" altLang="ko-KR" sz="1600" spc="-100" dirty="0" smtClean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ko-KR" altLang="en-US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학습시키기에 부족함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600056" y="4828331"/>
            <a:ext cx="3744416" cy="748509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ko-KR" altLang="en-US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임의의 모델을 만들어서 적용했기 때문에</a:t>
            </a:r>
            <a:endParaRPr lang="en-US" altLang="ko-KR" sz="1600" spc="-100" dirty="0" smtClean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ko-KR" altLang="en-US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최적화된 모델을 찾아야 함 </a:t>
            </a:r>
            <a:endParaRPr lang="en-US" altLang="ko-KR" sz="1600" spc="-100" dirty="0" smtClean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평행 사변형 7"/>
          <p:cNvSpPr/>
          <p:nvPr/>
        </p:nvSpPr>
        <p:spPr>
          <a:xfrm>
            <a:off x="2025387" y="4391239"/>
            <a:ext cx="2952328" cy="432048"/>
          </a:xfrm>
          <a:prstGeom prst="parallelogram">
            <a:avLst/>
          </a:prstGeom>
          <a:solidFill>
            <a:srgbClr val="32AE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이미지 데이터 수집</a:t>
            </a:r>
            <a:endParaRPr lang="ko-KR" altLang="en-US" sz="1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/>
          <p:cNvSpPr/>
          <p:nvPr/>
        </p:nvSpPr>
        <p:spPr>
          <a:xfrm>
            <a:off x="6996100" y="4391239"/>
            <a:ext cx="2952328" cy="432048"/>
          </a:xfrm>
          <a:prstGeom prst="parallelogram">
            <a:avLst/>
          </a:prstGeom>
          <a:solidFill>
            <a:srgbClr val="32AE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최적화된 모델 선정</a:t>
            </a:r>
            <a:endParaRPr lang="ko-KR" altLang="en-US" sz="1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9544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-1" y="-33180"/>
            <a:ext cx="10416481" cy="6939664"/>
            <a:chOff x="-1" y="-33180"/>
            <a:chExt cx="10891596" cy="7256195"/>
          </a:xfrm>
        </p:grpSpPr>
        <p:grpSp>
          <p:nvGrpSpPr>
            <p:cNvPr id="3" name="그룹 2"/>
            <p:cNvGrpSpPr/>
            <p:nvPr/>
          </p:nvGrpSpPr>
          <p:grpSpPr>
            <a:xfrm>
              <a:off x="0" y="-33180"/>
              <a:ext cx="10891595" cy="3636323"/>
              <a:chOff x="0" y="0"/>
              <a:chExt cx="9414732" cy="3143250"/>
            </a:xfrm>
          </p:grpSpPr>
          <p:pic>
            <p:nvPicPr>
              <p:cNvPr id="2" name="그림 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0"/>
                <a:ext cx="3143250" cy="3143250"/>
              </a:xfrm>
              <a:prstGeom prst="rect">
                <a:avLst/>
              </a:prstGeom>
            </p:spPr>
          </p:pic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135741" y="0"/>
                <a:ext cx="3143250" cy="3143250"/>
              </a:xfrm>
              <a:prstGeom prst="rect">
                <a:avLst/>
              </a:prstGeom>
            </p:spPr>
          </p:pic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271482" y="0"/>
                <a:ext cx="3143250" cy="3143250"/>
              </a:xfrm>
              <a:prstGeom prst="rect">
                <a:avLst/>
              </a:prstGeom>
            </p:spPr>
          </p:pic>
        </p:grpSp>
        <p:grpSp>
          <p:nvGrpSpPr>
            <p:cNvPr id="20" name="그룹 19"/>
            <p:cNvGrpSpPr/>
            <p:nvPr/>
          </p:nvGrpSpPr>
          <p:grpSpPr>
            <a:xfrm>
              <a:off x="-1" y="3586691"/>
              <a:ext cx="10891595" cy="3636324"/>
              <a:chOff x="0" y="0"/>
              <a:chExt cx="9414732" cy="3143250"/>
            </a:xfrm>
          </p:grpSpPr>
          <p:pic>
            <p:nvPicPr>
              <p:cNvPr id="21" name="그림 2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0"/>
                <a:ext cx="3143250" cy="3143250"/>
              </a:xfrm>
              <a:prstGeom prst="rect">
                <a:avLst/>
              </a:prstGeom>
            </p:spPr>
          </p:pic>
          <p:pic>
            <p:nvPicPr>
              <p:cNvPr id="25" name="그림 2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135741" y="0"/>
                <a:ext cx="3143250" cy="3143250"/>
              </a:xfrm>
              <a:prstGeom prst="rect">
                <a:avLst/>
              </a:prstGeom>
            </p:spPr>
          </p:pic>
          <p:pic>
            <p:nvPicPr>
              <p:cNvPr id="27" name="그림 2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271482" y="0"/>
                <a:ext cx="3143250" cy="3143250"/>
              </a:xfrm>
              <a:prstGeom prst="rect">
                <a:avLst/>
              </a:prstGeom>
            </p:spPr>
          </p:pic>
        </p:grpSp>
      </p:grp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rcRect r="49221"/>
          <a:stretch/>
        </p:blipFill>
        <p:spPr>
          <a:xfrm>
            <a:off x="10416479" y="-42861"/>
            <a:ext cx="1800201" cy="3545120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2"/>
          <a:srcRect r="46977"/>
          <a:stretch/>
        </p:blipFill>
        <p:spPr>
          <a:xfrm>
            <a:off x="10390046" y="3461880"/>
            <a:ext cx="1826634" cy="3445012"/>
          </a:xfrm>
          <a:prstGeom prst="rect">
            <a:avLst/>
          </a:prstGeom>
        </p:spPr>
      </p:pic>
      <p:grpSp>
        <p:nvGrpSpPr>
          <p:cNvPr id="24" name="그룹 23"/>
          <p:cNvGrpSpPr/>
          <p:nvPr/>
        </p:nvGrpSpPr>
        <p:grpSpPr>
          <a:xfrm>
            <a:off x="3087216" y="1397098"/>
            <a:ext cx="9057456" cy="5504189"/>
            <a:chOff x="0" y="932783"/>
            <a:chExt cx="9821507" cy="5968501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C5DBB76E-CD2C-459D-85F9-CB1617010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2783"/>
              <a:ext cx="9821507" cy="5968501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3486" y="1083287"/>
              <a:ext cx="5134534" cy="2981622"/>
            </a:xfrm>
            <a:prstGeom prst="rect">
              <a:avLst/>
            </a:prstGeom>
          </p:spPr>
        </p:pic>
      </p:grpSp>
      <p:grpSp>
        <p:nvGrpSpPr>
          <p:cNvPr id="5" name="그룹 4"/>
          <p:cNvGrpSpPr/>
          <p:nvPr/>
        </p:nvGrpSpPr>
        <p:grpSpPr>
          <a:xfrm>
            <a:off x="3215679" y="3932061"/>
            <a:ext cx="2510274" cy="3322729"/>
            <a:chOff x="940944" y="2519928"/>
            <a:chExt cx="2510274" cy="3322729"/>
          </a:xfrm>
        </p:grpSpPr>
        <p:grpSp>
          <p:nvGrpSpPr>
            <p:cNvPr id="6" name="그룹 5"/>
            <p:cNvGrpSpPr/>
            <p:nvPr/>
          </p:nvGrpSpPr>
          <p:grpSpPr>
            <a:xfrm>
              <a:off x="940944" y="4161764"/>
              <a:ext cx="2510274" cy="1680893"/>
              <a:chOff x="940944" y="4161764"/>
              <a:chExt cx="2510274" cy="1680893"/>
            </a:xfrm>
          </p:grpSpPr>
          <p:sp>
            <p:nvSpPr>
              <p:cNvPr id="10" name="Rectangle 36"/>
              <p:cNvSpPr>
                <a:spLocks noChangeArrowheads="1"/>
              </p:cNvSpPr>
              <p:nvPr/>
            </p:nvSpPr>
            <p:spPr bwMode="auto">
              <a:xfrm>
                <a:off x="1738548" y="4430260"/>
                <a:ext cx="672206" cy="752450"/>
              </a:xfrm>
              <a:prstGeom prst="rect">
                <a:avLst/>
              </a:prstGeom>
              <a:solidFill>
                <a:srgbClr val="FDCC9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자유형 10"/>
              <p:cNvSpPr>
                <a:spLocks/>
              </p:cNvSpPr>
              <p:nvPr/>
            </p:nvSpPr>
            <p:spPr bwMode="auto">
              <a:xfrm>
                <a:off x="940944" y="4732819"/>
                <a:ext cx="2510274" cy="1109838"/>
              </a:xfrm>
              <a:custGeom>
                <a:avLst/>
                <a:gdLst>
                  <a:gd name="connsiteX0" fmla="*/ 1134363 w 2510274"/>
                  <a:gd name="connsiteY0" fmla="*/ 0 h 1109838"/>
                  <a:gd name="connsiteX1" fmla="*/ 1134364 w 2510274"/>
                  <a:gd name="connsiteY1" fmla="*/ 0 h 1109838"/>
                  <a:gd name="connsiteX2" fmla="*/ 1134364 w 2510274"/>
                  <a:gd name="connsiteY2" fmla="*/ 0 h 1109838"/>
                  <a:gd name="connsiteX3" fmla="*/ 1134364 w 2510274"/>
                  <a:gd name="connsiteY3" fmla="*/ 0 h 1109838"/>
                  <a:gd name="connsiteX4" fmla="*/ 1216408 w 2510274"/>
                  <a:gd name="connsiteY4" fmla="*/ 3447 h 1109838"/>
                  <a:gd name="connsiteX5" fmla="*/ 1298452 w 2510274"/>
                  <a:gd name="connsiteY5" fmla="*/ 13787 h 1109838"/>
                  <a:gd name="connsiteX6" fmla="*/ 1379388 w 2510274"/>
                  <a:gd name="connsiteY6" fmla="*/ 29297 h 1109838"/>
                  <a:gd name="connsiteX7" fmla="*/ 1462542 w 2510274"/>
                  <a:gd name="connsiteY7" fmla="*/ 49977 h 1109838"/>
                  <a:gd name="connsiteX8" fmla="*/ 1543478 w 2510274"/>
                  <a:gd name="connsiteY8" fmla="*/ 77551 h 1109838"/>
                  <a:gd name="connsiteX9" fmla="*/ 1624414 w 2510274"/>
                  <a:gd name="connsiteY9" fmla="*/ 110295 h 1109838"/>
                  <a:gd name="connsiteX10" fmla="*/ 1703132 w 2510274"/>
                  <a:gd name="connsiteY10" fmla="*/ 146485 h 1109838"/>
                  <a:gd name="connsiteX11" fmla="*/ 1780742 w 2510274"/>
                  <a:gd name="connsiteY11" fmla="*/ 189569 h 1109838"/>
                  <a:gd name="connsiteX12" fmla="*/ 1856134 w 2510274"/>
                  <a:gd name="connsiteY12" fmla="*/ 232653 h 1109838"/>
                  <a:gd name="connsiteX13" fmla="*/ 1929309 w 2510274"/>
                  <a:gd name="connsiteY13" fmla="*/ 280906 h 1109838"/>
                  <a:gd name="connsiteX14" fmla="*/ 1999158 w 2510274"/>
                  <a:gd name="connsiteY14" fmla="*/ 332607 h 1109838"/>
                  <a:gd name="connsiteX15" fmla="*/ 2066790 w 2510274"/>
                  <a:gd name="connsiteY15" fmla="*/ 386031 h 1109838"/>
                  <a:gd name="connsiteX16" fmla="*/ 2131095 w 2510274"/>
                  <a:gd name="connsiteY16" fmla="*/ 442901 h 1109838"/>
                  <a:gd name="connsiteX17" fmla="*/ 2190965 w 2510274"/>
                  <a:gd name="connsiteY17" fmla="*/ 501495 h 1109838"/>
                  <a:gd name="connsiteX18" fmla="*/ 2246401 w 2510274"/>
                  <a:gd name="connsiteY18" fmla="*/ 561813 h 1109838"/>
                  <a:gd name="connsiteX19" fmla="*/ 2299619 w 2510274"/>
                  <a:gd name="connsiteY19" fmla="*/ 622130 h 1109838"/>
                  <a:gd name="connsiteX20" fmla="*/ 2346185 w 2510274"/>
                  <a:gd name="connsiteY20" fmla="*/ 684171 h 1109838"/>
                  <a:gd name="connsiteX21" fmla="*/ 2387207 w 2510274"/>
                  <a:gd name="connsiteY21" fmla="*/ 747935 h 1109838"/>
                  <a:gd name="connsiteX22" fmla="*/ 2422686 w 2510274"/>
                  <a:gd name="connsiteY22" fmla="*/ 809975 h 1109838"/>
                  <a:gd name="connsiteX23" fmla="*/ 2454839 w 2510274"/>
                  <a:gd name="connsiteY23" fmla="*/ 872016 h 1109838"/>
                  <a:gd name="connsiteX24" fmla="*/ 2478122 w 2510274"/>
                  <a:gd name="connsiteY24" fmla="*/ 934056 h 1109838"/>
                  <a:gd name="connsiteX25" fmla="*/ 2496970 w 2510274"/>
                  <a:gd name="connsiteY25" fmla="*/ 992650 h 1109838"/>
                  <a:gd name="connsiteX26" fmla="*/ 2506948 w 2510274"/>
                  <a:gd name="connsiteY26" fmla="*/ 1052968 h 1109838"/>
                  <a:gd name="connsiteX27" fmla="*/ 2510274 w 2510274"/>
                  <a:gd name="connsiteY27" fmla="*/ 1109838 h 1109838"/>
                  <a:gd name="connsiteX28" fmla="*/ 1134363 w 2510274"/>
                  <a:gd name="connsiteY28" fmla="*/ 1109838 h 1109838"/>
                  <a:gd name="connsiteX29" fmla="*/ 1134363 w 2510274"/>
                  <a:gd name="connsiteY29" fmla="*/ 847164 h 1109838"/>
                  <a:gd name="connsiteX30" fmla="*/ 0 w 2510274"/>
                  <a:gd name="connsiteY30" fmla="*/ 847164 h 1109838"/>
                  <a:gd name="connsiteX31" fmla="*/ 2740 w 2510274"/>
                  <a:gd name="connsiteY31" fmla="*/ 803754 h 1109838"/>
                  <a:gd name="connsiteX32" fmla="*/ 12787 w 2510274"/>
                  <a:gd name="connsiteY32" fmla="*/ 757712 h 1109838"/>
                  <a:gd name="connsiteX33" fmla="*/ 26487 w 2510274"/>
                  <a:gd name="connsiteY33" fmla="*/ 712986 h 1109838"/>
                  <a:gd name="connsiteX34" fmla="*/ 47493 w 2510274"/>
                  <a:gd name="connsiteY34" fmla="*/ 665629 h 1109838"/>
                  <a:gd name="connsiteX35" fmla="*/ 72154 w 2510274"/>
                  <a:gd name="connsiteY35" fmla="*/ 618272 h 1109838"/>
                  <a:gd name="connsiteX36" fmla="*/ 102294 w 2510274"/>
                  <a:gd name="connsiteY36" fmla="*/ 570915 h 1109838"/>
                  <a:gd name="connsiteX37" fmla="*/ 137000 w 2510274"/>
                  <a:gd name="connsiteY37" fmla="*/ 522243 h 1109838"/>
                  <a:gd name="connsiteX38" fmla="*/ 175361 w 2510274"/>
                  <a:gd name="connsiteY38" fmla="*/ 474886 h 1109838"/>
                  <a:gd name="connsiteX39" fmla="*/ 217374 w 2510274"/>
                  <a:gd name="connsiteY39" fmla="*/ 428844 h 1109838"/>
                  <a:gd name="connsiteX40" fmla="*/ 263954 w 2510274"/>
                  <a:gd name="connsiteY40" fmla="*/ 382803 h 1109838"/>
                  <a:gd name="connsiteX41" fmla="*/ 312361 w 2510274"/>
                  <a:gd name="connsiteY41" fmla="*/ 338077 h 1109838"/>
                  <a:gd name="connsiteX42" fmla="*/ 365335 w 2510274"/>
                  <a:gd name="connsiteY42" fmla="*/ 294666 h 1109838"/>
                  <a:gd name="connsiteX43" fmla="*/ 421048 w 2510274"/>
                  <a:gd name="connsiteY43" fmla="*/ 253886 h 1109838"/>
                  <a:gd name="connsiteX44" fmla="*/ 479502 w 2510274"/>
                  <a:gd name="connsiteY44" fmla="*/ 214422 h 1109838"/>
                  <a:gd name="connsiteX45" fmla="*/ 539782 w 2510274"/>
                  <a:gd name="connsiteY45" fmla="*/ 177589 h 1109838"/>
                  <a:gd name="connsiteX46" fmla="*/ 600975 w 2510274"/>
                  <a:gd name="connsiteY46" fmla="*/ 144702 h 1109838"/>
                  <a:gd name="connsiteX47" fmla="*/ 664909 w 2510274"/>
                  <a:gd name="connsiteY47" fmla="*/ 111815 h 1109838"/>
                  <a:gd name="connsiteX48" fmla="*/ 730669 w 2510274"/>
                  <a:gd name="connsiteY48" fmla="*/ 84190 h 1109838"/>
                  <a:gd name="connsiteX49" fmla="*/ 796429 w 2510274"/>
                  <a:gd name="connsiteY49" fmla="*/ 59196 h 1109838"/>
                  <a:gd name="connsiteX50" fmla="*/ 864016 w 2510274"/>
                  <a:gd name="connsiteY50" fmla="*/ 38149 h 1109838"/>
                  <a:gd name="connsiteX51" fmla="*/ 931603 w 2510274"/>
                  <a:gd name="connsiteY51" fmla="*/ 22363 h 1109838"/>
                  <a:gd name="connsiteX52" fmla="*/ 999190 w 2510274"/>
                  <a:gd name="connsiteY52" fmla="*/ 10524 h 1109838"/>
                  <a:gd name="connsiteX53" fmla="*/ 1066777 w 2510274"/>
                  <a:gd name="connsiteY53" fmla="*/ 2631 h 1109838"/>
                  <a:gd name="connsiteX54" fmla="*/ 1134363 w 2510274"/>
                  <a:gd name="connsiteY54" fmla="*/ 0 h 110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2510274" h="1109838">
                    <a:moveTo>
                      <a:pt x="1134363" y="0"/>
                    </a:moveTo>
                    <a:lnTo>
                      <a:pt x="1134364" y="0"/>
                    </a:lnTo>
                    <a:lnTo>
                      <a:pt x="1134364" y="0"/>
                    </a:lnTo>
                    <a:lnTo>
                      <a:pt x="1134364" y="0"/>
                    </a:lnTo>
                    <a:lnTo>
                      <a:pt x="1216408" y="3447"/>
                    </a:lnTo>
                    <a:lnTo>
                      <a:pt x="1298452" y="13787"/>
                    </a:lnTo>
                    <a:lnTo>
                      <a:pt x="1379388" y="29297"/>
                    </a:lnTo>
                    <a:lnTo>
                      <a:pt x="1462542" y="49977"/>
                    </a:lnTo>
                    <a:lnTo>
                      <a:pt x="1543478" y="77551"/>
                    </a:lnTo>
                    <a:lnTo>
                      <a:pt x="1624414" y="110295"/>
                    </a:lnTo>
                    <a:lnTo>
                      <a:pt x="1703132" y="146485"/>
                    </a:lnTo>
                    <a:lnTo>
                      <a:pt x="1780742" y="189569"/>
                    </a:lnTo>
                    <a:lnTo>
                      <a:pt x="1856134" y="232653"/>
                    </a:lnTo>
                    <a:lnTo>
                      <a:pt x="1929309" y="280906"/>
                    </a:lnTo>
                    <a:lnTo>
                      <a:pt x="1999158" y="332607"/>
                    </a:lnTo>
                    <a:lnTo>
                      <a:pt x="2066790" y="386031"/>
                    </a:lnTo>
                    <a:lnTo>
                      <a:pt x="2131095" y="442901"/>
                    </a:lnTo>
                    <a:lnTo>
                      <a:pt x="2190965" y="501495"/>
                    </a:lnTo>
                    <a:lnTo>
                      <a:pt x="2246401" y="561813"/>
                    </a:lnTo>
                    <a:lnTo>
                      <a:pt x="2299619" y="622130"/>
                    </a:lnTo>
                    <a:lnTo>
                      <a:pt x="2346185" y="684171"/>
                    </a:lnTo>
                    <a:lnTo>
                      <a:pt x="2387207" y="747935"/>
                    </a:lnTo>
                    <a:lnTo>
                      <a:pt x="2422686" y="809975"/>
                    </a:lnTo>
                    <a:lnTo>
                      <a:pt x="2454839" y="872016"/>
                    </a:lnTo>
                    <a:lnTo>
                      <a:pt x="2478122" y="934056"/>
                    </a:lnTo>
                    <a:lnTo>
                      <a:pt x="2496970" y="992650"/>
                    </a:lnTo>
                    <a:lnTo>
                      <a:pt x="2506948" y="1052968"/>
                    </a:lnTo>
                    <a:lnTo>
                      <a:pt x="2510274" y="1109838"/>
                    </a:lnTo>
                    <a:lnTo>
                      <a:pt x="1134363" y="1109838"/>
                    </a:lnTo>
                    <a:lnTo>
                      <a:pt x="1134363" y="847164"/>
                    </a:lnTo>
                    <a:lnTo>
                      <a:pt x="0" y="847164"/>
                    </a:lnTo>
                    <a:lnTo>
                      <a:pt x="2740" y="803754"/>
                    </a:lnTo>
                    <a:lnTo>
                      <a:pt x="12787" y="757712"/>
                    </a:lnTo>
                    <a:lnTo>
                      <a:pt x="26487" y="712986"/>
                    </a:lnTo>
                    <a:lnTo>
                      <a:pt x="47493" y="665629"/>
                    </a:lnTo>
                    <a:lnTo>
                      <a:pt x="72154" y="618272"/>
                    </a:lnTo>
                    <a:lnTo>
                      <a:pt x="102294" y="570915"/>
                    </a:lnTo>
                    <a:lnTo>
                      <a:pt x="137000" y="522243"/>
                    </a:lnTo>
                    <a:lnTo>
                      <a:pt x="175361" y="474886"/>
                    </a:lnTo>
                    <a:lnTo>
                      <a:pt x="217374" y="428844"/>
                    </a:lnTo>
                    <a:lnTo>
                      <a:pt x="263954" y="382803"/>
                    </a:lnTo>
                    <a:lnTo>
                      <a:pt x="312361" y="338077"/>
                    </a:lnTo>
                    <a:lnTo>
                      <a:pt x="365335" y="294666"/>
                    </a:lnTo>
                    <a:lnTo>
                      <a:pt x="421048" y="253886"/>
                    </a:lnTo>
                    <a:lnTo>
                      <a:pt x="479502" y="214422"/>
                    </a:lnTo>
                    <a:lnTo>
                      <a:pt x="539782" y="177589"/>
                    </a:lnTo>
                    <a:lnTo>
                      <a:pt x="600975" y="144702"/>
                    </a:lnTo>
                    <a:lnTo>
                      <a:pt x="664909" y="111815"/>
                    </a:lnTo>
                    <a:lnTo>
                      <a:pt x="730669" y="84190"/>
                    </a:lnTo>
                    <a:lnTo>
                      <a:pt x="796429" y="59196"/>
                    </a:lnTo>
                    <a:lnTo>
                      <a:pt x="864016" y="38149"/>
                    </a:lnTo>
                    <a:lnTo>
                      <a:pt x="931603" y="22363"/>
                    </a:lnTo>
                    <a:lnTo>
                      <a:pt x="999190" y="10524"/>
                    </a:lnTo>
                    <a:lnTo>
                      <a:pt x="1066777" y="2631"/>
                    </a:lnTo>
                    <a:lnTo>
                      <a:pt x="1134363" y="0"/>
                    </a:lnTo>
                    <a:close/>
                  </a:path>
                </a:pathLst>
              </a:custGeom>
              <a:solidFill>
                <a:srgbClr val="80CCC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52"/>
              <p:cNvSpPr>
                <a:spLocks/>
              </p:cNvSpPr>
              <p:nvPr/>
            </p:nvSpPr>
            <p:spPr bwMode="auto">
              <a:xfrm>
                <a:off x="1647146" y="4764111"/>
                <a:ext cx="880649" cy="258339"/>
              </a:xfrm>
              <a:custGeom>
                <a:avLst/>
                <a:gdLst>
                  <a:gd name="T0" fmla="*/ 377 w 767"/>
                  <a:gd name="T1" fmla="*/ 0 h 225"/>
                  <a:gd name="T2" fmla="*/ 474 w 767"/>
                  <a:gd name="T3" fmla="*/ 3 h 225"/>
                  <a:gd name="T4" fmla="*/ 572 w 767"/>
                  <a:gd name="T5" fmla="*/ 14 h 225"/>
                  <a:gd name="T6" fmla="*/ 670 w 767"/>
                  <a:gd name="T7" fmla="*/ 29 h 225"/>
                  <a:gd name="T8" fmla="*/ 767 w 767"/>
                  <a:gd name="T9" fmla="*/ 50 h 225"/>
                  <a:gd name="T10" fmla="*/ 761 w 767"/>
                  <a:gd name="T11" fmla="*/ 58 h 225"/>
                  <a:gd name="T12" fmla="*/ 750 w 767"/>
                  <a:gd name="T13" fmla="*/ 67 h 225"/>
                  <a:gd name="T14" fmla="*/ 736 w 767"/>
                  <a:gd name="T15" fmla="*/ 80 h 225"/>
                  <a:gd name="T16" fmla="*/ 720 w 767"/>
                  <a:gd name="T17" fmla="*/ 96 h 225"/>
                  <a:gd name="T18" fmla="*/ 698 w 767"/>
                  <a:gd name="T19" fmla="*/ 112 h 225"/>
                  <a:gd name="T20" fmla="*/ 674 w 767"/>
                  <a:gd name="T21" fmla="*/ 130 h 225"/>
                  <a:gd name="T22" fmla="*/ 647 w 767"/>
                  <a:gd name="T23" fmla="*/ 146 h 225"/>
                  <a:gd name="T24" fmla="*/ 616 w 767"/>
                  <a:gd name="T25" fmla="*/ 163 h 225"/>
                  <a:gd name="T26" fmla="*/ 584 w 767"/>
                  <a:gd name="T27" fmla="*/ 180 h 225"/>
                  <a:gd name="T28" fmla="*/ 548 w 767"/>
                  <a:gd name="T29" fmla="*/ 195 h 225"/>
                  <a:gd name="T30" fmla="*/ 509 w 767"/>
                  <a:gd name="T31" fmla="*/ 206 h 225"/>
                  <a:gd name="T32" fmla="*/ 467 w 767"/>
                  <a:gd name="T33" fmla="*/ 217 h 225"/>
                  <a:gd name="T34" fmla="*/ 423 w 767"/>
                  <a:gd name="T35" fmla="*/ 223 h 225"/>
                  <a:gd name="T36" fmla="*/ 377 w 767"/>
                  <a:gd name="T37" fmla="*/ 225 h 225"/>
                  <a:gd name="T38" fmla="*/ 330 w 767"/>
                  <a:gd name="T39" fmla="*/ 223 h 225"/>
                  <a:gd name="T40" fmla="*/ 286 w 767"/>
                  <a:gd name="T41" fmla="*/ 217 h 225"/>
                  <a:gd name="T42" fmla="*/ 245 w 767"/>
                  <a:gd name="T43" fmla="*/ 206 h 225"/>
                  <a:gd name="T44" fmla="*/ 207 w 767"/>
                  <a:gd name="T45" fmla="*/ 194 h 225"/>
                  <a:gd name="T46" fmla="*/ 173 w 767"/>
                  <a:gd name="T47" fmla="*/ 179 h 225"/>
                  <a:gd name="T48" fmla="*/ 141 w 767"/>
                  <a:gd name="T49" fmla="*/ 163 h 225"/>
                  <a:gd name="T50" fmla="*/ 112 w 767"/>
                  <a:gd name="T51" fmla="*/ 145 h 225"/>
                  <a:gd name="T52" fmla="*/ 86 w 767"/>
                  <a:gd name="T53" fmla="*/ 127 h 225"/>
                  <a:gd name="T54" fmla="*/ 64 w 767"/>
                  <a:gd name="T55" fmla="*/ 111 h 225"/>
                  <a:gd name="T56" fmla="*/ 44 w 767"/>
                  <a:gd name="T57" fmla="*/ 94 h 225"/>
                  <a:gd name="T58" fmla="*/ 28 w 767"/>
                  <a:gd name="T59" fmla="*/ 79 h 225"/>
                  <a:gd name="T60" fmla="*/ 16 w 767"/>
                  <a:gd name="T61" fmla="*/ 66 h 225"/>
                  <a:gd name="T62" fmla="*/ 7 w 767"/>
                  <a:gd name="T63" fmla="*/ 57 h 225"/>
                  <a:gd name="T64" fmla="*/ 2 w 767"/>
                  <a:gd name="T65" fmla="*/ 49 h 225"/>
                  <a:gd name="T66" fmla="*/ 0 w 767"/>
                  <a:gd name="T67" fmla="*/ 47 h 225"/>
                  <a:gd name="T68" fmla="*/ 94 w 767"/>
                  <a:gd name="T69" fmla="*/ 27 h 225"/>
                  <a:gd name="T70" fmla="*/ 187 w 767"/>
                  <a:gd name="T71" fmla="*/ 13 h 225"/>
                  <a:gd name="T72" fmla="*/ 282 w 767"/>
                  <a:gd name="T73" fmla="*/ 3 h 225"/>
                  <a:gd name="T74" fmla="*/ 377 w 767"/>
                  <a:gd name="T75" fmla="*/ 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67" h="225">
                    <a:moveTo>
                      <a:pt x="377" y="0"/>
                    </a:moveTo>
                    <a:lnTo>
                      <a:pt x="474" y="3"/>
                    </a:lnTo>
                    <a:lnTo>
                      <a:pt x="572" y="14"/>
                    </a:lnTo>
                    <a:lnTo>
                      <a:pt x="670" y="29"/>
                    </a:lnTo>
                    <a:lnTo>
                      <a:pt x="767" y="50"/>
                    </a:lnTo>
                    <a:lnTo>
                      <a:pt x="761" y="58"/>
                    </a:lnTo>
                    <a:lnTo>
                      <a:pt x="750" y="67"/>
                    </a:lnTo>
                    <a:lnTo>
                      <a:pt x="736" y="80"/>
                    </a:lnTo>
                    <a:lnTo>
                      <a:pt x="720" y="96"/>
                    </a:lnTo>
                    <a:lnTo>
                      <a:pt x="698" y="112"/>
                    </a:lnTo>
                    <a:lnTo>
                      <a:pt x="674" y="130"/>
                    </a:lnTo>
                    <a:lnTo>
                      <a:pt x="647" y="146"/>
                    </a:lnTo>
                    <a:lnTo>
                      <a:pt x="616" y="163"/>
                    </a:lnTo>
                    <a:lnTo>
                      <a:pt x="584" y="180"/>
                    </a:lnTo>
                    <a:lnTo>
                      <a:pt x="548" y="195"/>
                    </a:lnTo>
                    <a:lnTo>
                      <a:pt x="509" y="206"/>
                    </a:lnTo>
                    <a:lnTo>
                      <a:pt x="467" y="217"/>
                    </a:lnTo>
                    <a:lnTo>
                      <a:pt x="423" y="223"/>
                    </a:lnTo>
                    <a:lnTo>
                      <a:pt x="377" y="225"/>
                    </a:lnTo>
                    <a:lnTo>
                      <a:pt x="330" y="223"/>
                    </a:lnTo>
                    <a:lnTo>
                      <a:pt x="286" y="217"/>
                    </a:lnTo>
                    <a:lnTo>
                      <a:pt x="245" y="206"/>
                    </a:lnTo>
                    <a:lnTo>
                      <a:pt x="207" y="194"/>
                    </a:lnTo>
                    <a:lnTo>
                      <a:pt x="173" y="179"/>
                    </a:lnTo>
                    <a:lnTo>
                      <a:pt x="141" y="163"/>
                    </a:lnTo>
                    <a:lnTo>
                      <a:pt x="112" y="145"/>
                    </a:lnTo>
                    <a:lnTo>
                      <a:pt x="86" y="127"/>
                    </a:lnTo>
                    <a:lnTo>
                      <a:pt x="64" y="111"/>
                    </a:lnTo>
                    <a:lnTo>
                      <a:pt x="44" y="94"/>
                    </a:lnTo>
                    <a:lnTo>
                      <a:pt x="28" y="79"/>
                    </a:lnTo>
                    <a:lnTo>
                      <a:pt x="16" y="66"/>
                    </a:lnTo>
                    <a:lnTo>
                      <a:pt x="7" y="57"/>
                    </a:lnTo>
                    <a:lnTo>
                      <a:pt x="2" y="49"/>
                    </a:lnTo>
                    <a:lnTo>
                      <a:pt x="0" y="47"/>
                    </a:lnTo>
                    <a:lnTo>
                      <a:pt x="94" y="27"/>
                    </a:lnTo>
                    <a:lnTo>
                      <a:pt x="187" y="13"/>
                    </a:lnTo>
                    <a:lnTo>
                      <a:pt x="282" y="3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53"/>
              <p:cNvSpPr>
                <a:spLocks/>
              </p:cNvSpPr>
              <p:nvPr/>
            </p:nvSpPr>
            <p:spPr bwMode="auto">
              <a:xfrm>
                <a:off x="1738548" y="4706509"/>
                <a:ext cx="672206" cy="177589"/>
              </a:xfrm>
              <a:custGeom>
                <a:avLst/>
                <a:gdLst>
                  <a:gd name="T0" fmla="*/ 255 w 511"/>
                  <a:gd name="T1" fmla="*/ 0 h 135"/>
                  <a:gd name="T2" fmla="*/ 294 w 511"/>
                  <a:gd name="T3" fmla="*/ 1 h 135"/>
                  <a:gd name="T4" fmla="*/ 331 w 511"/>
                  <a:gd name="T5" fmla="*/ 4 h 135"/>
                  <a:gd name="T6" fmla="*/ 365 w 511"/>
                  <a:gd name="T7" fmla="*/ 8 h 135"/>
                  <a:gd name="T8" fmla="*/ 396 w 511"/>
                  <a:gd name="T9" fmla="*/ 14 h 135"/>
                  <a:gd name="T10" fmla="*/ 425 w 511"/>
                  <a:gd name="T11" fmla="*/ 19 h 135"/>
                  <a:gd name="T12" fmla="*/ 450 w 511"/>
                  <a:gd name="T13" fmla="*/ 25 h 135"/>
                  <a:gd name="T14" fmla="*/ 471 w 511"/>
                  <a:gd name="T15" fmla="*/ 30 h 135"/>
                  <a:gd name="T16" fmla="*/ 488 w 511"/>
                  <a:gd name="T17" fmla="*/ 35 h 135"/>
                  <a:gd name="T18" fmla="*/ 501 w 511"/>
                  <a:gd name="T19" fmla="*/ 39 h 135"/>
                  <a:gd name="T20" fmla="*/ 509 w 511"/>
                  <a:gd name="T21" fmla="*/ 42 h 135"/>
                  <a:gd name="T22" fmla="*/ 511 w 511"/>
                  <a:gd name="T23" fmla="*/ 42 h 135"/>
                  <a:gd name="T24" fmla="*/ 510 w 511"/>
                  <a:gd name="T25" fmla="*/ 44 h 135"/>
                  <a:gd name="T26" fmla="*/ 505 w 511"/>
                  <a:gd name="T27" fmla="*/ 49 h 135"/>
                  <a:gd name="T28" fmla="*/ 496 w 511"/>
                  <a:gd name="T29" fmla="*/ 57 h 135"/>
                  <a:gd name="T30" fmla="*/ 485 w 511"/>
                  <a:gd name="T31" fmla="*/ 66 h 135"/>
                  <a:gd name="T32" fmla="*/ 470 w 511"/>
                  <a:gd name="T33" fmla="*/ 77 h 135"/>
                  <a:gd name="T34" fmla="*/ 451 w 511"/>
                  <a:gd name="T35" fmla="*/ 88 h 135"/>
                  <a:gd name="T36" fmla="*/ 429 w 511"/>
                  <a:gd name="T37" fmla="*/ 100 h 135"/>
                  <a:gd name="T38" fmla="*/ 403 w 511"/>
                  <a:gd name="T39" fmla="*/ 112 h 135"/>
                  <a:gd name="T40" fmla="*/ 372 w 511"/>
                  <a:gd name="T41" fmla="*/ 121 h 135"/>
                  <a:gd name="T42" fmla="*/ 337 w 511"/>
                  <a:gd name="T43" fmla="*/ 128 h 135"/>
                  <a:gd name="T44" fmla="*/ 298 w 511"/>
                  <a:gd name="T45" fmla="*/ 134 h 135"/>
                  <a:gd name="T46" fmla="*/ 256 w 511"/>
                  <a:gd name="T47" fmla="*/ 135 h 135"/>
                  <a:gd name="T48" fmla="*/ 213 w 511"/>
                  <a:gd name="T49" fmla="*/ 134 h 135"/>
                  <a:gd name="T50" fmla="*/ 174 w 511"/>
                  <a:gd name="T51" fmla="*/ 128 h 135"/>
                  <a:gd name="T52" fmla="*/ 139 w 511"/>
                  <a:gd name="T53" fmla="*/ 121 h 135"/>
                  <a:gd name="T54" fmla="*/ 109 w 511"/>
                  <a:gd name="T55" fmla="*/ 112 h 135"/>
                  <a:gd name="T56" fmla="*/ 82 w 511"/>
                  <a:gd name="T57" fmla="*/ 100 h 135"/>
                  <a:gd name="T58" fmla="*/ 60 w 511"/>
                  <a:gd name="T59" fmla="*/ 88 h 135"/>
                  <a:gd name="T60" fmla="*/ 41 w 511"/>
                  <a:gd name="T61" fmla="*/ 77 h 135"/>
                  <a:gd name="T62" fmla="*/ 26 w 511"/>
                  <a:gd name="T63" fmla="*/ 66 h 135"/>
                  <a:gd name="T64" fmla="*/ 15 w 511"/>
                  <a:gd name="T65" fmla="*/ 57 h 135"/>
                  <a:gd name="T66" fmla="*/ 6 w 511"/>
                  <a:gd name="T67" fmla="*/ 49 h 135"/>
                  <a:gd name="T68" fmla="*/ 2 w 511"/>
                  <a:gd name="T69" fmla="*/ 44 h 135"/>
                  <a:gd name="T70" fmla="*/ 0 w 511"/>
                  <a:gd name="T71" fmla="*/ 42 h 135"/>
                  <a:gd name="T72" fmla="*/ 43 w 511"/>
                  <a:gd name="T73" fmla="*/ 27 h 135"/>
                  <a:gd name="T74" fmla="*/ 88 w 511"/>
                  <a:gd name="T75" fmla="*/ 16 h 135"/>
                  <a:gd name="T76" fmla="*/ 131 w 511"/>
                  <a:gd name="T77" fmla="*/ 8 h 135"/>
                  <a:gd name="T78" fmla="*/ 173 w 511"/>
                  <a:gd name="T79" fmla="*/ 3 h 135"/>
                  <a:gd name="T80" fmla="*/ 215 w 511"/>
                  <a:gd name="T81" fmla="*/ 0 h 135"/>
                  <a:gd name="T82" fmla="*/ 255 w 511"/>
                  <a:gd name="T83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11" h="135">
                    <a:moveTo>
                      <a:pt x="255" y="0"/>
                    </a:moveTo>
                    <a:lnTo>
                      <a:pt x="294" y="1"/>
                    </a:lnTo>
                    <a:lnTo>
                      <a:pt x="331" y="4"/>
                    </a:lnTo>
                    <a:lnTo>
                      <a:pt x="365" y="8"/>
                    </a:lnTo>
                    <a:lnTo>
                      <a:pt x="396" y="14"/>
                    </a:lnTo>
                    <a:lnTo>
                      <a:pt x="425" y="19"/>
                    </a:lnTo>
                    <a:lnTo>
                      <a:pt x="450" y="25"/>
                    </a:lnTo>
                    <a:lnTo>
                      <a:pt x="471" y="30"/>
                    </a:lnTo>
                    <a:lnTo>
                      <a:pt x="488" y="35"/>
                    </a:lnTo>
                    <a:lnTo>
                      <a:pt x="501" y="39"/>
                    </a:lnTo>
                    <a:lnTo>
                      <a:pt x="509" y="42"/>
                    </a:lnTo>
                    <a:lnTo>
                      <a:pt x="511" y="42"/>
                    </a:lnTo>
                    <a:lnTo>
                      <a:pt x="510" y="44"/>
                    </a:lnTo>
                    <a:lnTo>
                      <a:pt x="505" y="49"/>
                    </a:lnTo>
                    <a:lnTo>
                      <a:pt x="496" y="57"/>
                    </a:lnTo>
                    <a:lnTo>
                      <a:pt x="485" y="66"/>
                    </a:lnTo>
                    <a:lnTo>
                      <a:pt x="470" y="77"/>
                    </a:lnTo>
                    <a:lnTo>
                      <a:pt x="451" y="88"/>
                    </a:lnTo>
                    <a:lnTo>
                      <a:pt x="429" y="100"/>
                    </a:lnTo>
                    <a:lnTo>
                      <a:pt x="403" y="112"/>
                    </a:lnTo>
                    <a:lnTo>
                      <a:pt x="372" y="121"/>
                    </a:lnTo>
                    <a:lnTo>
                      <a:pt x="337" y="128"/>
                    </a:lnTo>
                    <a:lnTo>
                      <a:pt x="298" y="134"/>
                    </a:lnTo>
                    <a:lnTo>
                      <a:pt x="256" y="135"/>
                    </a:lnTo>
                    <a:lnTo>
                      <a:pt x="213" y="134"/>
                    </a:lnTo>
                    <a:lnTo>
                      <a:pt x="174" y="128"/>
                    </a:lnTo>
                    <a:lnTo>
                      <a:pt x="139" y="121"/>
                    </a:lnTo>
                    <a:lnTo>
                      <a:pt x="109" y="112"/>
                    </a:lnTo>
                    <a:lnTo>
                      <a:pt x="82" y="100"/>
                    </a:lnTo>
                    <a:lnTo>
                      <a:pt x="60" y="88"/>
                    </a:lnTo>
                    <a:lnTo>
                      <a:pt x="41" y="77"/>
                    </a:lnTo>
                    <a:lnTo>
                      <a:pt x="26" y="66"/>
                    </a:lnTo>
                    <a:lnTo>
                      <a:pt x="15" y="57"/>
                    </a:lnTo>
                    <a:lnTo>
                      <a:pt x="6" y="49"/>
                    </a:lnTo>
                    <a:lnTo>
                      <a:pt x="2" y="44"/>
                    </a:lnTo>
                    <a:lnTo>
                      <a:pt x="0" y="42"/>
                    </a:lnTo>
                    <a:lnTo>
                      <a:pt x="43" y="27"/>
                    </a:lnTo>
                    <a:lnTo>
                      <a:pt x="88" y="16"/>
                    </a:lnTo>
                    <a:lnTo>
                      <a:pt x="131" y="8"/>
                    </a:lnTo>
                    <a:lnTo>
                      <a:pt x="173" y="3"/>
                    </a:lnTo>
                    <a:lnTo>
                      <a:pt x="215" y="0"/>
                    </a:lnTo>
                    <a:lnTo>
                      <a:pt x="255" y="0"/>
                    </a:lnTo>
                    <a:close/>
                  </a:path>
                </a:pathLst>
              </a:custGeom>
              <a:solidFill>
                <a:srgbClr val="FDCC9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33"/>
              <p:cNvSpPr>
                <a:spLocks/>
              </p:cNvSpPr>
              <p:nvPr/>
            </p:nvSpPr>
            <p:spPr bwMode="auto">
              <a:xfrm>
                <a:off x="1682683" y="4161764"/>
                <a:ext cx="786052" cy="587426"/>
              </a:xfrm>
              <a:custGeom>
                <a:avLst/>
                <a:gdLst>
                  <a:gd name="T0" fmla="*/ 118 w 1117"/>
                  <a:gd name="T1" fmla="*/ 0 h 834"/>
                  <a:gd name="T2" fmla="*/ 999 w 1117"/>
                  <a:gd name="T3" fmla="*/ 0 h 834"/>
                  <a:gd name="T4" fmla="*/ 1006 w 1117"/>
                  <a:gd name="T5" fmla="*/ 21 h 834"/>
                  <a:gd name="T6" fmla="*/ 1011 w 1117"/>
                  <a:gd name="T7" fmla="*/ 50 h 834"/>
                  <a:gd name="T8" fmla="*/ 1015 w 1117"/>
                  <a:gd name="T9" fmla="*/ 85 h 834"/>
                  <a:gd name="T10" fmla="*/ 1018 w 1117"/>
                  <a:gd name="T11" fmla="*/ 126 h 834"/>
                  <a:gd name="T12" fmla="*/ 1021 w 1117"/>
                  <a:gd name="T13" fmla="*/ 171 h 834"/>
                  <a:gd name="T14" fmla="*/ 1025 w 1117"/>
                  <a:gd name="T15" fmla="*/ 222 h 834"/>
                  <a:gd name="T16" fmla="*/ 1031 w 1117"/>
                  <a:gd name="T17" fmla="*/ 274 h 834"/>
                  <a:gd name="T18" fmla="*/ 1040 w 1117"/>
                  <a:gd name="T19" fmla="*/ 330 h 834"/>
                  <a:gd name="T20" fmla="*/ 1051 w 1117"/>
                  <a:gd name="T21" fmla="*/ 387 h 834"/>
                  <a:gd name="T22" fmla="*/ 1067 w 1117"/>
                  <a:gd name="T23" fmla="*/ 445 h 834"/>
                  <a:gd name="T24" fmla="*/ 1089 w 1117"/>
                  <a:gd name="T25" fmla="*/ 503 h 834"/>
                  <a:gd name="T26" fmla="*/ 1117 w 1117"/>
                  <a:gd name="T27" fmla="*/ 560 h 834"/>
                  <a:gd name="T28" fmla="*/ 1067 w 1117"/>
                  <a:gd name="T29" fmla="*/ 600 h 834"/>
                  <a:gd name="T30" fmla="*/ 1015 w 1117"/>
                  <a:gd name="T31" fmla="*/ 639 h 834"/>
                  <a:gd name="T32" fmla="*/ 961 w 1117"/>
                  <a:gd name="T33" fmla="*/ 677 h 834"/>
                  <a:gd name="T34" fmla="*/ 903 w 1117"/>
                  <a:gd name="T35" fmla="*/ 712 h 834"/>
                  <a:gd name="T36" fmla="*/ 842 w 1117"/>
                  <a:gd name="T37" fmla="*/ 745 h 834"/>
                  <a:gd name="T38" fmla="*/ 778 w 1117"/>
                  <a:gd name="T39" fmla="*/ 775 h 834"/>
                  <a:gd name="T40" fmla="*/ 709 w 1117"/>
                  <a:gd name="T41" fmla="*/ 799 h 834"/>
                  <a:gd name="T42" fmla="*/ 636 w 1117"/>
                  <a:gd name="T43" fmla="*/ 820 h 834"/>
                  <a:gd name="T44" fmla="*/ 558 w 1117"/>
                  <a:gd name="T45" fmla="*/ 834 h 834"/>
                  <a:gd name="T46" fmla="*/ 480 w 1117"/>
                  <a:gd name="T47" fmla="*/ 820 h 834"/>
                  <a:gd name="T48" fmla="*/ 408 w 1117"/>
                  <a:gd name="T49" fmla="*/ 801 h 834"/>
                  <a:gd name="T50" fmla="*/ 338 w 1117"/>
                  <a:gd name="T51" fmla="*/ 776 h 834"/>
                  <a:gd name="T52" fmla="*/ 274 w 1117"/>
                  <a:gd name="T53" fmla="*/ 747 h 834"/>
                  <a:gd name="T54" fmla="*/ 212 w 1117"/>
                  <a:gd name="T55" fmla="*/ 713 h 834"/>
                  <a:gd name="T56" fmla="*/ 156 w 1117"/>
                  <a:gd name="T57" fmla="*/ 678 h 834"/>
                  <a:gd name="T58" fmla="*/ 100 w 1117"/>
                  <a:gd name="T59" fmla="*/ 642 h 834"/>
                  <a:gd name="T60" fmla="*/ 49 w 1117"/>
                  <a:gd name="T61" fmla="*/ 602 h 834"/>
                  <a:gd name="T62" fmla="*/ 0 w 1117"/>
                  <a:gd name="T63" fmla="*/ 563 h 834"/>
                  <a:gd name="T64" fmla="*/ 26 w 1117"/>
                  <a:gd name="T65" fmla="*/ 506 h 834"/>
                  <a:gd name="T66" fmla="*/ 48 w 1117"/>
                  <a:gd name="T67" fmla="*/ 448 h 834"/>
                  <a:gd name="T68" fmla="*/ 65 w 1117"/>
                  <a:gd name="T69" fmla="*/ 390 h 834"/>
                  <a:gd name="T70" fmla="*/ 77 w 1117"/>
                  <a:gd name="T71" fmla="*/ 333 h 834"/>
                  <a:gd name="T72" fmla="*/ 86 w 1117"/>
                  <a:gd name="T73" fmla="*/ 276 h 834"/>
                  <a:gd name="T74" fmla="*/ 91 w 1117"/>
                  <a:gd name="T75" fmla="*/ 223 h 834"/>
                  <a:gd name="T76" fmla="*/ 96 w 1117"/>
                  <a:gd name="T77" fmla="*/ 172 h 834"/>
                  <a:gd name="T78" fmla="*/ 99 w 1117"/>
                  <a:gd name="T79" fmla="*/ 126 h 834"/>
                  <a:gd name="T80" fmla="*/ 103 w 1117"/>
                  <a:gd name="T81" fmla="*/ 85 h 834"/>
                  <a:gd name="T82" fmla="*/ 106 w 1117"/>
                  <a:gd name="T83" fmla="*/ 50 h 834"/>
                  <a:gd name="T84" fmla="*/ 110 w 1117"/>
                  <a:gd name="T85" fmla="*/ 21 h 834"/>
                  <a:gd name="T86" fmla="*/ 118 w 1117"/>
                  <a:gd name="T87" fmla="*/ 0 h 8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17" h="834">
                    <a:moveTo>
                      <a:pt x="118" y="0"/>
                    </a:moveTo>
                    <a:lnTo>
                      <a:pt x="999" y="0"/>
                    </a:lnTo>
                    <a:lnTo>
                      <a:pt x="1006" y="21"/>
                    </a:lnTo>
                    <a:lnTo>
                      <a:pt x="1011" y="50"/>
                    </a:lnTo>
                    <a:lnTo>
                      <a:pt x="1015" y="85"/>
                    </a:lnTo>
                    <a:lnTo>
                      <a:pt x="1018" y="126"/>
                    </a:lnTo>
                    <a:lnTo>
                      <a:pt x="1021" y="171"/>
                    </a:lnTo>
                    <a:lnTo>
                      <a:pt x="1025" y="222"/>
                    </a:lnTo>
                    <a:lnTo>
                      <a:pt x="1031" y="274"/>
                    </a:lnTo>
                    <a:lnTo>
                      <a:pt x="1040" y="330"/>
                    </a:lnTo>
                    <a:lnTo>
                      <a:pt x="1051" y="387"/>
                    </a:lnTo>
                    <a:lnTo>
                      <a:pt x="1067" y="445"/>
                    </a:lnTo>
                    <a:lnTo>
                      <a:pt x="1089" y="503"/>
                    </a:lnTo>
                    <a:lnTo>
                      <a:pt x="1117" y="560"/>
                    </a:lnTo>
                    <a:lnTo>
                      <a:pt x="1067" y="600"/>
                    </a:lnTo>
                    <a:lnTo>
                      <a:pt x="1015" y="639"/>
                    </a:lnTo>
                    <a:lnTo>
                      <a:pt x="961" y="677"/>
                    </a:lnTo>
                    <a:lnTo>
                      <a:pt x="903" y="712"/>
                    </a:lnTo>
                    <a:lnTo>
                      <a:pt x="842" y="745"/>
                    </a:lnTo>
                    <a:lnTo>
                      <a:pt x="778" y="775"/>
                    </a:lnTo>
                    <a:lnTo>
                      <a:pt x="709" y="799"/>
                    </a:lnTo>
                    <a:lnTo>
                      <a:pt x="636" y="820"/>
                    </a:lnTo>
                    <a:lnTo>
                      <a:pt x="558" y="834"/>
                    </a:lnTo>
                    <a:lnTo>
                      <a:pt x="480" y="820"/>
                    </a:lnTo>
                    <a:lnTo>
                      <a:pt x="408" y="801"/>
                    </a:lnTo>
                    <a:lnTo>
                      <a:pt x="338" y="776"/>
                    </a:lnTo>
                    <a:lnTo>
                      <a:pt x="274" y="747"/>
                    </a:lnTo>
                    <a:lnTo>
                      <a:pt x="212" y="713"/>
                    </a:lnTo>
                    <a:lnTo>
                      <a:pt x="156" y="678"/>
                    </a:lnTo>
                    <a:lnTo>
                      <a:pt x="100" y="642"/>
                    </a:lnTo>
                    <a:lnTo>
                      <a:pt x="49" y="602"/>
                    </a:lnTo>
                    <a:lnTo>
                      <a:pt x="0" y="563"/>
                    </a:lnTo>
                    <a:lnTo>
                      <a:pt x="26" y="506"/>
                    </a:lnTo>
                    <a:lnTo>
                      <a:pt x="48" y="448"/>
                    </a:lnTo>
                    <a:lnTo>
                      <a:pt x="65" y="390"/>
                    </a:lnTo>
                    <a:lnTo>
                      <a:pt x="77" y="333"/>
                    </a:lnTo>
                    <a:lnTo>
                      <a:pt x="86" y="276"/>
                    </a:lnTo>
                    <a:lnTo>
                      <a:pt x="91" y="223"/>
                    </a:lnTo>
                    <a:lnTo>
                      <a:pt x="96" y="172"/>
                    </a:lnTo>
                    <a:lnTo>
                      <a:pt x="99" y="126"/>
                    </a:lnTo>
                    <a:lnTo>
                      <a:pt x="103" y="85"/>
                    </a:lnTo>
                    <a:lnTo>
                      <a:pt x="106" y="50"/>
                    </a:lnTo>
                    <a:lnTo>
                      <a:pt x="110" y="21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C69E7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0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7" name="Freeform 42"/>
            <p:cNvSpPr>
              <a:spLocks/>
            </p:cNvSpPr>
            <p:nvPr/>
          </p:nvSpPr>
          <p:spPr bwMode="auto">
            <a:xfrm>
              <a:off x="2675814" y="3548981"/>
              <a:ext cx="255678" cy="443739"/>
            </a:xfrm>
            <a:custGeom>
              <a:avLst/>
              <a:gdLst>
                <a:gd name="T0" fmla="*/ 206 w 362"/>
                <a:gd name="T1" fmla="*/ 0 h 631"/>
                <a:gd name="T2" fmla="*/ 238 w 362"/>
                <a:gd name="T3" fmla="*/ 0 h 631"/>
                <a:gd name="T4" fmla="*/ 264 w 362"/>
                <a:gd name="T5" fmla="*/ 10 h 631"/>
                <a:gd name="T6" fmla="*/ 289 w 362"/>
                <a:gd name="T7" fmla="*/ 26 h 631"/>
                <a:gd name="T8" fmla="*/ 311 w 362"/>
                <a:gd name="T9" fmla="*/ 49 h 631"/>
                <a:gd name="T10" fmla="*/ 328 w 362"/>
                <a:gd name="T11" fmla="*/ 78 h 631"/>
                <a:gd name="T12" fmla="*/ 343 w 362"/>
                <a:gd name="T13" fmla="*/ 115 h 631"/>
                <a:gd name="T14" fmla="*/ 353 w 362"/>
                <a:gd name="T15" fmla="*/ 154 h 631"/>
                <a:gd name="T16" fmla="*/ 359 w 362"/>
                <a:gd name="T17" fmla="*/ 198 h 631"/>
                <a:gd name="T18" fmla="*/ 362 w 362"/>
                <a:gd name="T19" fmla="*/ 245 h 631"/>
                <a:gd name="T20" fmla="*/ 359 w 362"/>
                <a:gd name="T21" fmla="*/ 294 h 631"/>
                <a:gd name="T22" fmla="*/ 353 w 362"/>
                <a:gd name="T23" fmla="*/ 347 h 631"/>
                <a:gd name="T24" fmla="*/ 340 w 362"/>
                <a:gd name="T25" fmla="*/ 402 h 631"/>
                <a:gd name="T26" fmla="*/ 322 w 362"/>
                <a:gd name="T27" fmla="*/ 455 h 631"/>
                <a:gd name="T28" fmla="*/ 300 w 362"/>
                <a:gd name="T29" fmla="*/ 501 h 631"/>
                <a:gd name="T30" fmla="*/ 276 w 362"/>
                <a:gd name="T31" fmla="*/ 542 h 631"/>
                <a:gd name="T32" fmla="*/ 248 w 362"/>
                <a:gd name="T33" fmla="*/ 576 h 631"/>
                <a:gd name="T34" fmla="*/ 219 w 362"/>
                <a:gd name="T35" fmla="*/ 603 h 631"/>
                <a:gd name="T36" fmla="*/ 188 w 362"/>
                <a:gd name="T37" fmla="*/ 622 h 631"/>
                <a:gd name="T38" fmla="*/ 156 w 362"/>
                <a:gd name="T39" fmla="*/ 631 h 631"/>
                <a:gd name="T40" fmla="*/ 124 w 362"/>
                <a:gd name="T41" fmla="*/ 631 h 631"/>
                <a:gd name="T42" fmla="*/ 96 w 362"/>
                <a:gd name="T43" fmla="*/ 621 h 631"/>
                <a:gd name="T44" fmla="*/ 73 w 362"/>
                <a:gd name="T45" fmla="*/ 605 h 631"/>
                <a:gd name="T46" fmla="*/ 51 w 362"/>
                <a:gd name="T47" fmla="*/ 581 h 631"/>
                <a:gd name="T48" fmla="*/ 34 w 362"/>
                <a:gd name="T49" fmla="*/ 551 h 631"/>
                <a:gd name="T50" fmla="*/ 19 w 362"/>
                <a:gd name="T51" fmla="*/ 516 h 631"/>
                <a:gd name="T52" fmla="*/ 9 w 362"/>
                <a:gd name="T53" fmla="*/ 477 h 631"/>
                <a:gd name="T54" fmla="*/ 3 w 362"/>
                <a:gd name="T55" fmla="*/ 433 h 631"/>
                <a:gd name="T56" fmla="*/ 0 w 362"/>
                <a:gd name="T57" fmla="*/ 386 h 631"/>
                <a:gd name="T58" fmla="*/ 3 w 362"/>
                <a:gd name="T59" fmla="*/ 337 h 631"/>
                <a:gd name="T60" fmla="*/ 9 w 362"/>
                <a:gd name="T61" fmla="*/ 284 h 631"/>
                <a:gd name="T62" fmla="*/ 22 w 362"/>
                <a:gd name="T63" fmla="*/ 229 h 631"/>
                <a:gd name="T64" fmla="*/ 40 w 362"/>
                <a:gd name="T65" fmla="*/ 176 h 631"/>
                <a:gd name="T66" fmla="*/ 61 w 362"/>
                <a:gd name="T67" fmla="*/ 129 h 631"/>
                <a:gd name="T68" fmla="*/ 86 w 362"/>
                <a:gd name="T69" fmla="*/ 89 h 631"/>
                <a:gd name="T70" fmla="*/ 114 w 362"/>
                <a:gd name="T71" fmla="*/ 54 h 631"/>
                <a:gd name="T72" fmla="*/ 143 w 362"/>
                <a:gd name="T73" fmla="*/ 27 h 631"/>
                <a:gd name="T74" fmla="*/ 174 w 362"/>
                <a:gd name="T75" fmla="*/ 8 h 631"/>
                <a:gd name="T76" fmla="*/ 206 w 362"/>
                <a:gd name="T77" fmla="*/ 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62" h="631">
                  <a:moveTo>
                    <a:pt x="206" y="0"/>
                  </a:moveTo>
                  <a:lnTo>
                    <a:pt x="238" y="0"/>
                  </a:lnTo>
                  <a:lnTo>
                    <a:pt x="264" y="10"/>
                  </a:lnTo>
                  <a:lnTo>
                    <a:pt x="289" y="26"/>
                  </a:lnTo>
                  <a:lnTo>
                    <a:pt x="311" y="49"/>
                  </a:lnTo>
                  <a:lnTo>
                    <a:pt x="328" y="78"/>
                  </a:lnTo>
                  <a:lnTo>
                    <a:pt x="343" y="115"/>
                  </a:lnTo>
                  <a:lnTo>
                    <a:pt x="353" y="154"/>
                  </a:lnTo>
                  <a:lnTo>
                    <a:pt x="359" y="198"/>
                  </a:lnTo>
                  <a:lnTo>
                    <a:pt x="362" y="245"/>
                  </a:lnTo>
                  <a:lnTo>
                    <a:pt x="359" y="294"/>
                  </a:lnTo>
                  <a:lnTo>
                    <a:pt x="353" y="347"/>
                  </a:lnTo>
                  <a:lnTo>
                    <a:pt x="340" y="402"/>
                  </a:lnTo>
                  <a:lnTo>
                    <a:pt x="322" y="455"/>
                  </a:lnTo>
                  <a:lnTo>
                    <a:pt x="300" y="501"/>
                  </a:lnTo>
                  <a:lnTo>
                    <a:pt x="276" y="542"/>
                  </a:lnTo>
                  <a:lnTo>
                    <a:pt x="248" y="576"/>
                  </a:lnTo>
                  <a:lnTo>
                    <a:pt x="219" y="603"/>
                  </a:lnTo>
                  <a:lnTo>
                    <a:pt x="188" y="622"/>
                  </a:lnTo>
                  <a:lnTo>
                    <a:pt x="156" y="631"/>
                  </a:lnTo>
                  <a:lnTo>
                    <a:pt x="124" y="631"/>
                  </a:lnTo>
                  <a:lnTo>
                    <a:pt x="96" y="621"/>
                  </a:lnTo>
                  <a:lnTo>
                    <a:pt x="73" y="605"/>
                  </a:lnTo>
                  <a:lnTo>
                    <a:pt x="51" y="581"/>
                  </a:lnTo>
                  <a:lnTo>
                    <a:pt x="34" y="551"/>
                  </a:lnTo>
                  <a:lnTo>
                    <a:pt x="19" y="516"/>
                  </a:lnTo>
                  <a:lnTo>
                    <a:pt x="9" y="477"/>
                  </a:lnTo>
                  <a:lnTo>
                    <a:pt x="3" y="433"/>
                  </a:lnTo>
                  <a:lnTo>
                    <a:pt x="0" y="386"/>
                  </a:lnTo>
                  <a:lnTo>
                    <a:pt x="3" y="337"/>
                  </a:lnTo>
                  <a:lnTo>
                    <a:pt x="9" y="284"/>
                  </a:lnTo>
                  <a:lnTo>
                    <a:pt x="22" y="229"/>
                  </a:lnTo>
                  <a:lnTo>
                    <a:pt x="40" y="176"/>
                  </a:lnTo>
                  <a:lnTo>
                    <a:pt x="61" y="129"/>
                  </a:lnTo>
                  <a:lnTo>
                    <a:pt x="86" y="89"/>
                  </a:lnTo>
                  <a:lnTo>
                    <a:pt x="114" y="54"/>
                  </a:lnTo>
                  <a:lnTo>
                    <a:pt x="143" y="27"/>
                  </a:lnTo>
                  <a:lnTo>
                    <a:pt x="174" y="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CCA48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8" name="Freeform 43"/>
            <p:cNvSpPr>
              <a:spLocks/>
            </p:cNvSpPr>
            <p:nvPr/>
          </p:nvSpPr>
          <p:spPr bwMode="auto">
            <a:xfrm>
              <a:off x="1219927" y="3548981"/>
              <a:ext cx="253565" cy="443739"/>
            </a:xfrm>
            <a:custGeom>
              <a:avLst/>
              <a:gdLst>
                <a:gd name="T0" fmla="*/ 156 w 361"/>
                <a:gd name="T1" fmla="*/ 0 h 631"/>
                <a:gd name="T2" fmla="*/ 186 w 361"/>
                <a:gd name="T3" fmla="*/ 10 h 631"/>
                <a:gd name="T4" fmla="*/ 217 w 361"/>
                <a:gd name="T5" fmla="*/ 27 h 631"/>
                <a:gd name="T6" fmla="*/ 247 w 361"/>
                <a:gd name="T7" fmla="*/ 55 h 631"/>
                <a:gd name="T8" fmla="*/ 275 w 361"/>
                <a:gd name="T9" fmla="*/ 89 h 631"/>
                <a:gd name="T10" fmla="*/ 300 w 361"/>
                <a:gd name="T11" fmla="*/ 129 h 631"/>
                <a:gd name="T12" fmla="*/ 320 w 361"/>
                <a:gd name="T13" fmla="*/ 176 h 631"/>
                <a:gd name="T14" fmla="*/ 338 w 361"/>
                <a:gd name="T15" fmla="*/ 229 h 631"/>
                <a:gd name="T16" fmla="*/ 351 w 361"/>
                <a:gd name="T17" fmla="*/ 284 h 631"/>
                <a:gd name="T18" fmla="*/ 358 w 361"/>
                <a:gd name="T19" fmla="*/ 337 h 631"/>
                <a:gd name="T20" fmla="*/ 361 w 361"/>
                <a:gd name="T21" fmla="*/ 386 h 631"/>
                <a:gd name="T22" fmla="*/ 358 w 361"/>
                <a:gd name="T23" fmla="*/ 433 h 631"/>
                <a:gd name="T24" fmla="*/ 352 w 361"/>
                <a:gd name="T25" fmla="*/ 477 h 631"/>
                <a:gd name="T26" fmla="*/ 341 w 361"/>
                <a:gd name="T27" fmla="*/ 517 h 631"/>
                <a:gd name="T28" fmla="*/ 327 w 361"/>
                <a:gd name="T29" fmla="*/ 552 h 631"/>
                <a:gd name="T30" fmla="*/ 309 w 361"/>
                <a:gd name="T31" fmla="*/ 581 h 631"/>
                <a:gd name="T32" fmla="*/ 288 w 361"/>
                <a:gd name="T33" fmla="*/ 605 h 631"/>
                <a:gd name="T34" fmla="*/ 263 w 361"/>
                <a:gd name="T35" fmla="*/ 622 h 631"/>
                <a:gd name="T36" fmla="*/ 237 w 361"/>
                <a:gd name="T37" fmla="*/ 631 h 631"/>
                <a:gd name="T38" fmla="*/ 205 w 361"/>
                <a:gd name="T39" fmla="*/ 631 h 631"/>
                <a:gd name="T40" fmla="*/ 173 w 361"/>
                <a:gd name="T41" fmla="*/ 622 h 631"/>
                <a:gd name="T42" fmla="*/ 142 w 361"/>
                <a:gd name="T43" fmla="*/ 603 h 631"/>
                <a:gd name="T44" fmla="*/ 113 w 361"/>
                <a:gd name="T45" fmla="*/ 577 h 631"/>
                <a:gd name="T46" fmla="*/ 86 w 361"/>
                <a:gd name="T47" fmla="*/ 542 h 631"/>
                <a:gd name="T48" fmla="*/ 61 w 361"/>
                <a:gd name="T49" fmla="*/ 501 h 631"/>
                <a:gd name="T50" fmla="*/ 39 w 361"/>
                <a:gd name="T51" fmla="*/ 455 h 631"/>
                <a:gd name="T52" fmla="*/ 22 w 361"/>
                <a:gd name="T53" fmla="*/ 402 h 631"/>
                <a:gd name="T54" fmla="*/ 8 w 361"/>
                <a:gd name="T55" fmla="*/ 347 h 631"/>
                <a:gd name="T56" fmla="*/ 1 w 361"/>
                <a:gd name="T57" fmla="*/ 294 h 631"/>
                <a:gd name="T58" fmla="*/ 0 w 361"/>
                <a:gd name="T59" fmla="*/ 245 h 631"/>
                <a:gd name="T60" fmla="*/ 1 w 361"/>
                <a:gd name="T61" fmla="*/ 198 h 631"/>
                <a:gd name="T62" fmla="*/ 8 w 361"/>
                <a:gd name="T63" fmla="*/ 154 h 631"/>
                <a:gd name="T64" fmla="*/ 19 w 361"/>
                <a:gd name="T65" fmla="*/ 115 h 631"/>
                <a:gd name="T66" fmla="*/ 33 w 361"/>
                <a:gd name="T67" fmla="*/ 80 h 631"/>
                <a:gd name="T68" fmla="*/ 51 w 361"/>
                <a:gd name="T69" fmla="*/ 49 h 631"/>
                <a:gd name="T70" fmla="*/ 73 w 361"/>
                <a:gd name="T71" fmla="*/ 26 h 631"/>
                <a:gd name="T72" fmla="*/ 96 w 361"/>
                <a:gd name="T73" fmla="*/ 10 h 631"/>
                <a:gd name="T74" fmla="*/ 123 w 361"/>
                <a:gd name="T75" fmla="*/ 0 h 631"/>
                <a:gd name="T76" fmla="*/ 156 w 361"/>
                <a:gd name="T77" fmla="*/ 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61" h="631">
                  <a:moveTo>
                    <a:pt x="156" y="0"/>
                  </a:moveTo>
                  <a:lnTo>
                    <a:pt x="186" y="10"/>
                  </a:lnTo>
                  <a:lnTo>
                    <a:pt x="217" y="27"/>
                  </a:lnTo>
                  <a:lnTo>
                    <a:pt x="247" y="55"/>
                  </a:lnTo>
                  <a:lnTo>
                    <a:pt x="275" y="89"/>
                  </a:lnTo>
                  <a:lnTo>
                    <a:pt x="300" y="129"/>
                  </a:lnTo>
                  <a:lnTo>
                    <a:pt x="320" y="176"/>
                  </a:lnTo>
                  <a:lnTo>
                    <a:pt x="338" y="229"/>
                  </a:lnTo>
                  <a:lnTo>
                    <a:pt x="351" y="284"/>
                  </a:lnTo>
                  <a:lnTo>
                    <a:pt x="358" y="337"/>
                  </a:lnTo>
                  <a:lnTo>
                    <a:pt x="361" y="386"/>
                  </a:lnTo>
                  <a:lnTo>
                    <a:pt x="358" y="433"/>
                  </a:lnTo>
                  <a:lnTo>
                    <a:pt x="352" y="477"/>
                  </a:lnTo>
                  <a:lnTo>
                    <a:pt x="341" y="517"/>
                  </a:lnTo>
                  <a:lnTo>
                    <a:pt x="327" y="552"/>
                  </a:lnTo>
                  <a:lnTo>
                    <a:pt x="309" y="581"/>
                  </a:lnTo>
                  <a:lnTo>
                    <a:pt x="288" y="605"/>
                  </a:lnTo>
                  <a:lnTo>
                    <a:pt x="263" y="622"/>
                  </a:lnTo>
                  <a:lnTo>
                    <a:pt x="237" y="631"/>
                  </a:lnTo>
                  <a:lnTo>
                    <a:pt x="205" y="631"/>
                  </a:lnTo>
                  <a:lnTo>
                    <a:pt x="173" y="622"/>
                  </a:lnTo>
                  <a:lnTo>
                    <a:pt x="142" y="603"/>
                  </a:lnTo>
                  <a:lnTo>
                    <a:pt x="113" y="577"/>
                  </a:lnTo>
                  <a:lnTo>
                    <a:pt x="86" y="542"/>
                  </a:lnTo>
                  <a:lnTo>
                    <a:pt x="61" y="501"/>
                  </a:lnTo>
                  <a:lnTo>
                    <a:pt x="39" y="455"/>
                  </a:lnTo>
                  <a:lnTo>
                    <a:pt x="22" y="402"/>
                  </a:lnTo>
                  <a:lnTo>
                    <a:pt x="8" y="347"/>
                  </a:lnTo>
                  <a:lnTo>
                    <a:pt x="1" y="294"/>
                  </a:lnTo>
                  <a:lnTo>
                    <a:pt x="0" y="245"/>
                  </a:lnTo>
                  <a:lnTo>
                    <a:pt x="1" y="198"/>
                  </a:lnTo>
                  <a:lnTo>
                    <a:pt x="8" y="154"/>
                  </a:lnTo>
                  <a:lnTo>
                    <a:pt x="19" y="115"/>
                  </a:lnTo>
                  <a:lnTo>
                    <a:pt x="33" y="80"/>
                  </a:lnTo>
                  <a:lnTo>
                    <a:pt x="51" y="49"/>
                  </a:lnTo>
                  <a:lnTo>
                    <a:pt x="73" y="26"/>
                  </a:lnTo>
                  <a:lnTo>
                    <a:pt x="96" y="10"/>
                  </a:lnTo>
                  <a:lnTo>
                    <a:pt x="123" y="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DBB4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9" name="자유형 8"/>
            <p:cNvSpPr>
              <a:spLocks/>
            </p:cNvSpPr>
            <p:nvPr/>
          </p:nvSpPr>
          <p:spPr bwMode="auto">
            <a:xfrm>
              <a:off x="1236831" y="2519928"/>
              <a:ext cx="1675643" cy="2197567"/>
            </a:xfrm>
            <a:custGeom>
              <a:avLst/>
              <a:gdLst>
                <a:gd name="connsiteX0" fmla="*/ 838174 w 1675643"/>
                <a:gd name="connsiteY0" fmla="*/ 0 h 2197567"/>
                <a:gd name="connsiteX1" fmla="*/ 910017 w 1675643"/>
                <a:gd name="connsiteY1" fmla="*/ 2116 h 2197567"/>
                <a:gd name="connsiteX2" fmla="*/ 979748 w 1675643"/>
                <a:gd name="connsiteY2" fmla="*/ 9167 h 2197567"/>
                <a:gd name="connsiteX3" fmla="*/ 1045252 w 1675643"/>
                <a:gd name="connsiteY3" fmla="*/ 21860 h 2197567"/>
                <a:gd name="connsiteX4" fmla="*/ 1110052 w 1675643"/>
                <a:gd name="connsiteY4" fmla="*/ 37373 h 2197567"/>
                <a:gd name="connsiteX5" fmla="*/ 1170626 w 1675643"/>
                <a:gd name="connsiteY5" fmla="*/ 56412 h 2197567"/>
                <a:gd name="connsiteX6" fmla="*/ 1228382 w 1675643"/>
                <a:gd name="connsiteY6" fmla="*/ 78977 h 2197567"/>
                <a:gd name="connsiteX7" fmla="*/ 1283322 w 1675643"/>
                <a:gd name="connsiteY7" fmla="*/ 105773 h 2197567"/>
                <a:gd name="connsiteX8" fmla="*/ 1334739 w 1675643"/>
                <a:gd name="connsiteY8" fmla="*/ 134685 h 2197567"/>
                <a:gd name="connsiteX9" fmla="*/ 1381930 w 1675643"/>
                <a:gd name="connsiteY9" fmla="*/ 166417 h 2197567"/>
                <a:gd name="connsiteX10" fmla="*/ 1427008 w 1675643"/>
                <a:gd name="connsiteY10" fmla="*/ 200264 h 2197567"/>
                <a:gd name="connsiteX11" fmla="*/ 1467156 w 1675643"/>
                <a:gd name="connsiteY11" fmla="*/ 236227 h 2197567"/>
                <a:gd name="connsiteX12" fmla="*/ 1503782 w 1675643"/>
                <a:gd name="connsiteY12" fmla="*/ 274305 h 2197567"/>
                <a:gd name="connsiteX13" fmla="*/ 1538295 w 1675643"/>
                <a:gd name="connsiteY13" fmla="*/ 312384 h 2197567"/>
                <a:gd name="connsiteX14" fmla="*/ 1566469 w 1675643"/>
                <a:gd name="connsiteY14" fmla="*/ 352577 h 2197567"/>
                <a:gd name="connsiteX15" fmla="*/ 1592530 w 1675643"/>
                <a:gd name="connsiteY15" fmla="*/ 392771 h 2197567"/>
                <a:gd name="connsiteX16" fmla="*/ 1612956 w 1675643"/>
                <a:gd name="connsiteY16" fmla="*/ 432965 h 2197567"/>
                <a:gd name="connsiteX17" fmla="*/ 1630565 w 1675643"/>
                <a:gd name="connsiteY17" fmla="*/ 473864 h 2197567"/>
                <a:gd name="connsiteX18" fmla="*/ 1642539 w 1675643"/>
                <a:gd name="connsiteY18" fmla="*/ 514058 h 2197567"/>
                <a:gd name="connsiteX19" fmla="*/ 1642539 w 1675643"/>
                <a:gd name="connsiteY19" fmla="*/ 517584 h 2197567"/>
                <a:gd name="connsiteX20" fmla="*/ 1644652 w 1675643"/>
                <a:gd name="connsiteY20" fmla="*/ 526751 h 2197567"/>
                <a:gd name="connsiteX21" fmla="*/ 1647469 w 1675643"/>
                <a:gd name="connsiteY21" fmla="*/ 540149 h 2197567"/>
                <a:gd name="connsiteX22" fmla="*/ 1650991 w 1675643"/>
                <a:gd name="connsiteY22" fmla="*/ 559188 h 2197567"/>
                <a:gd name="connsiteX23" fmla="*/ 1655217 w 1675643"/>
                <a:gd name="connsiteY23" fmla="*/ 583163 h 2197567"/>
                <a:gd name="connsiteX24" fmla="*/ 1658739 w 1675643"/>
                <a:gd name="connsiteY24" fmla="*/ 609959 h 2197567"/>
                <a:gd name="connsiteX25" fmla="*/ 1662965 w 1675643"/>
                <a:gd name="connsiteY25" fmla="*/ 641691 h 2197567"/>
                <a:gd name="connsiteX26" fmla="*/ 1667191 w 1675643"/>
                <a:gd name="connsiteY26" fmla="*/ 675538 h 2197567"/>
                <a:gd name="connsiteX27" fmla="*/ 1670008 w 1675643"/>
                <a:gd name="connsiteY27" fmla="*/ 712911 h 2197567"/>
                <a:gd name="connsiteX28" fmla="*/ 1673530 w 1675643"/>
                <a:gd name="connsiteY28" fmla="*/ 751695 h 2197567"/>
                <a:gd name="connsiteX29" fmla="*/ 1675643 w 1675643"/>
                <a:gd name="connsiteY29" fmla="*/ 791889 h 2197567"/>
                <a:gd name="connsiteX30" fmla="*/ 1675643 w 1675643"/>
                <a:gd name="connsiteY30" fmla="*/ 834198 h 2197567"/>
                <a:gd name="connsiteX31" fmla="*/ 1674234 w 1675643"/>
                <a:gd name="connsiteY31" fmla="*/ 877212 h 2197567"/>
                <a:gd name="connsiteX32" fmla="*/ 1672121 w 1675643"/>
                <a:gd name="connsiteY32" fmla="*/ 920227 h 2197567"/>
                <a:gd name="connsiteX33" fmla="*/ 1667191 w 1675643"/>
                <a:gd name="connsiteY33" fmla="*/ 964652 h 2197567"/>
                <a:gd name="connsiteX34" fmla="*/ 1660852 w 1675643"/>
                <a:gd name="connsiteY34" fmla="*/ 1006961 h 2197567"/>
                <a:gd name="connsiteX35" fmla="*/ 1651695 w 1675643"/>
                <a:gd name="connsiteY35" fmla="*/ 1048565 h 2197567"/>
                <a:gd name="connsiteX36" fmla="*/ 1639721 w 1675643"/>
                <a:gd name="connsiteY36" fmla="*/ 1090169 h 2197567"/>
                <a:gd name="connsiteX37" fmla="*/ 1624930 w 1675643"/>
                <a:gd name="connsiteY37" fmla="*/ 1128953 h 2197567"/>
                <a:gd name="connsiteX38" fmla="*/ 1608026 w 1675643"/>
                <a:gd name="connsiteY38" fmla="*/ 1166326 h 2197567"/>
                <a:gd name="connsiteX39" fmla="*/ 1586191 w 1675643"/>
                <a:gd name="connsiteY39" fmla="*/ 1200173 h 2197567"/>
                <a:gd name="connsiteX40" fmla="*/ 1578338 w 1675643"/>
                <a:gd name="connsiteY40" fmla="*/ 1210281 h 2197567"/>
                <a:gd name="connsiteX41" fmla="*/ 1576335 w 1675643"/>
                <a:gd name="connsiteY41" fmla="*/ 1240358 h 2197567"/>
                <a:gd name="connsiteX42" fmla="*/ 1572817 w 1675643"/>
                <a:gd name="connsiteY42" fmla="*/ 1292480 h 2197567"/>
                <a:gd name="connsiteX43" fmla="*/ 1567187 w 1675643"/>
                <a:gd name="connsiteY43" fmla="*/ 1346010 h 2197567"/>
                <a:gd name="connsiteX44" fmla="*/ 1559447 w 1675643"/>
                <a:gd name="connsiteY44" fmla="*/ 1399541 h 2197567"/>
                <a:gd name="connsiteX45" fmla="*/ 1551003 w 1675643"/>
                <a:gd name="connsiteY45" fmla="*/ 1451662 h 2197567"/>
                <a:gd name="connsiteX46" fmla="*/ 1539744 w 1675643"/>
                <a:gd name="connsiteY46" fmla="*/ 1503784 h 2197567"/>
                <a:gd name="connsiteX47" fmla="*/ 1527781 w 1675643"/>
                <a:gd name="connsiteY47" fmla="*/ 1556610 h 2197567"/>
                <a:gd name="connsiteX48" fmla="*/ 1512300 w 1675643"/>
                <a:gd name="connsiteY48" fmla="*/ 1608028 h 2197567"/>
                <a:gd name="connsiteX49" fmla="*/ 1495412 w 1675643"/>
                <a:gd name="connsiteY49" fmla="*/ 1658036 h 2197567"/>
                <a:gd name="connsiteX50" fmla="*/ 1476413 w 1675643"/>
                <a:gd name="connsiteY50" fmla="*/ 1707341 h 2197567"/>
                <a:gd name="connsiteX51" fmla="*/ 1454599 w 1675643"/>
                <a:gd name="connsiteY51" fmla="*/ 1755941 h 2197567"/>
                <a:gd name="connsiteX52" fmla="*/ 1431377 w 1675643"/>
                <a:gd name="connsiteY52" fmla="*/ 1801723 h 2197567"/>
                <a:gd name="connsiteX53" fmla="*/ 1403230 w 1675643"/>
                <a:gd name="connsiteY53" fmla="*/ 1846802 h 2197567"/>
                <a:gd name="connsiteX54" fmla="*/ 1374379 w 1675643"/>
                <a:gd name="connsiteY54" fmla="*/ 1890471 h 2197567"/>
                <a:gd name="connsiteX55" fmla="*/ 1342010 w 1675643"/>
                <a:gd name="connsiteY55" fmla="*/ 1932028 h 2197567"/>
                <a:gd name="connsiteX56" fmla="*/ 1306826 w 1675643"/>
                <a:gd name="connsiteY56" fmla="*/ 1971471 h 2197567"/>
                <a:gd name="connsiteX57" fmla="*/ 1268827 w 1675643"/>
                <a:gd name="connsiteY57" fmla="*/ 2008098 h 2197567"/>
                <a:gd name="connsiteX58" fmla="*/ 1227310 w 1675643"/>
                <a:gd name="connsiteY58" fmla="*/ 2041906 h 2197567"/>
                <a:gd name="connsiteX59" fmla="*/ 1182275 w 1675643"/>
                <a:gd name="connsiteY59" fmla="*/ 2074306 h 2197567"/>
                <a:gd name="connsiteX60" fmla="*/ 1133721 w 1675643"/>
                <a:gd name="connsiteY60" fmla="*/ 2102480 h 2197567"/>
                <a:gd name="connsiteX61" fmla="*/ 1082352 w 1675643"/>
                <a:gd name="connsiteY61" fmla="*/ 2128541 h 2197567"/>
                <a:gd name="connsiteX62" fmla="*/ 1027465 w 1675643"/>
                <a:gd name="connsiteY62" fmla="*/ 2151080 h 2197567"/>
                <a:gd name="connsiteX63" fmla="*/ 969060 w 1675643"/>
                <a:gd name="connsiteY63" fmla="*/ 2170802 h 2197567"/>
                <a:gd name="connsiteX64" fmla="*/ 905025 w 1675643"/>
                <a:gd name="connsiteY64" fmla="*/ 2186298 h 2197567"/>
                <a:gd name="connsiteX65" fmla="*/ 838879 w 1675643"/>
                <a:gd name="connsiteY65" fmla="*/ 2197567 h 2197567"/>
                <a:gd name="connsiteX66" fmla="*/ 839120 w 1675643"/>
                <a:gd name="connsiteY66" fmla="*/ 2197406 h 2197567"/>
                <a:gd name="connsiteX67" fmla="*/ 838174 w 1675643"/>
                <a:gd name="connsiteY67" fmla="*/ 2197567 h 2197567"/>
                <a:gd name="connsiteX68" fmla="*/ 771261 w 1675643"/>
                <a:gd name="connsiteY68" fmla="*/ 2186298 h 2197567"/>
                <a:gd name="connsiteX69" fmla="*/ 708574 w 1675643"/>
                <a:gd name="connsiteY69" fmla="*/ 2170802 h 2197567"/>
                <a:gd name="connsiteX70" fmla="*/ 649409 w 1675643"/>
                <a:gd name="connsiteY70" fmla="*/ 2151080 h 2197567"/>
                <a:gd name="connsiteX71" fmla="*/ 593765 w 1675643"/>
                <a:gd name="connsiteY71" fmla="*/ 2128541 h 2197567"/>
                <a:gd name="connsiteX72" fmla="*/ 542348 w 1675643"/>
                <a:gd name="connsiteY72" fmla="*/ 2102480 h 2197567"/>
                <a:gd name="connsiteX73" fmla="*/ 494452 w 1675643"/>
                <a:gd name="connsiteY73" fmla="*/ 2074306 h 2197567"/>
                <a:gd name="connsiteX74" fmla="*/ 448670 w 1675643"/>
                <a:gd name="connsiteY74" fmla="*/ 2041906 h 2197567"/>
                <a:gd name="connsiteX75" fmla="*/ 407817 w 1675643"/>
                <a:gd name="connsiteY75" fmla="*/ 2008098 h 2197567"/>
                <a:gd name="connsiteX76" fmla="*/ 369078 w 1675643"/>
                <a:gd name="connsiteY76" fmla="*/ 1971471 h 2197567"/>
                <a:gd name="connsiteX77" fmla="*/ 333861 w 1675643"/>
                <a:gd name="connsiteY77" fmla="*/ 1932028 h 2197567"/>
                <a:gd name="connsiteX78" fmla="*/ 302165 w 1675643"/>
                <a:gd name="connsiteY78" fmla="*/ 1890471 h 2197567"/>
                <a:gd name="connsiteX79" fmla="*/ 272583 w 1675643"/>
                <a:gd name="connsiteY79" fmla="*/ 1846802 h 2197567"/>
                <a:gd name="connsiteX80" fmla="*/ 245817 w 1675643"/>
                <a:gd name="connsiteY80" fmla="*/ 1801723 h 2197567"/>
                <a:gd name="connsiteX81" fmla="*/ 221165 w 1675643"/>
                <a:gd name="connsiteY81" fmla="*/ 1755941 h 2197567"/>
                <a:gd name="connsiteX82" fmla="*/ 200035 w 1675643"/>
                <a:gd name="connsiteY82" fmla="*/ 1707341 h 2197567"/>
                <a:gd name="connsiteX83" fmla="*/ 181017 w 1675643"/>
                <a:gd name="connsiteY83" fmla="*/ 1658036 h 2197567"/>
                <a:gd name="connsiteX84" fmla="*/ 164113 w 1675643"/>
                <a:gd name="connsiteY84" fmla="*/ 1608028 h 2197567"/>
                <a:gd name="connsiteX85" fmla="*/ 149322 w 1675643"/>
                <a:gd name="connsiteY85" fmla="*/ 1556610 h 2197567"/>
                <a:gd name="connsiteX86" fmla="*/ 135939 w 1675643"/>
                <a:gd name="connsiteY86" fmla="*/ 1503784 h 2197567"/>
                <a:gd name="connsiteX87" fmla="*/ 126078 w 1675643"/>
                <a:gd name="connsiteY87" fmla="*/ 1451662 h 2197567"/>
                <a:gd name="connsiteX88" fmla="*/ 116922 w 1675643"/>
                <a:gd name="connsiteY88" fmla="*/ 1399541 h 2197567"/>
                <a:gd name="connsiteX89" fmla="*/ 109174 w 1675643"/>
                <a:gd name="connsiteY89" fmla="*/ 1346010 h 2197567"/>
                <a:gd name="connsiteX90" fmla="*/ 104244 w 1675643"/>
                <a:gd name="connsiteY90" fmla="*/ 1292480 h 2197567"/>
                <a:gd name="connsiteX91" fmla="*/ 100017 w 1675643"/>
                <a:gd name="connsiteY91" fmla="*/ 1240358 h 2197567"/>
                <a:gd name="connsiteX92" fmla="*/ 98470 w 1675643"/>
                <a:gd name="connsiteY92" fmla="*/ 1211341 h 2197567"/>
                <a:gd name="connsiteX93" fmla="*/ 90157 w 1675643"/>
                <a:gd name="connsiteY93" fmla="*/ 1200878 h 2197567"/>
                <a:gd name="connsiteX94" fmla="*/ 68322 w 1675643"/>
                <a:gd name="connsiteY94" fmla="*/ 1166326 h 2197567"/>
                <a:gd name="connsiteX95" fmla="*/ 50009 w 1675643"/>
                <a:gd name="connsiteY95" fmla="*/ 1130363 h 2197567"/>
                <a:gd name="connsiteX96" fmla="*/ 35922 w 1675643"/>
                <a:gd name="connsiteY96" fmla="*/ 1090874 h 2197567"/>
                <a:gd name="connsiteX97" fmla="*/ 24652 w 1675643"/>
                <a:gd name="connsiteY97" fmla="*/ 1049975 h 2197567"/>
                <a:gd name="connsiteX98" fmla="*/ 15496 w 1675643"/>
                <a:gd name="connsiteY98" fmla="*/ 1007666 h 2197567"/>
                <a:gd name="connsiteX99" fmla="*/ 8452 w 1675643"/>
                <a:gd name="connsiteY99" fmla="*/ 964652 h 2197567"/>
                <a:gd name="connsiteX100" fmla="*/ 4226 w 1675643"/>
                <a:gd name="connsiteY100" fmla="*/ 921637 h 2197567"/>
                <a:gd name="connsiteX101" fmla="*/ 704 w 1675643"/>
                <a:gd name="connsiteY101" fmla="*/ 877212 h 2197567"/>
                <a:gd name="connsiteX102" fmla="*/ 0 w 1675643"/>
                <a:gd name="connsiteY102" fmla="*/ 834198 h 2197567"/>
                <a:gd name="connsiteX103" fmla="*/ 704 w 1675643"/>
                <a:gd name="connsiteY103" fmla="*/ 791889 h 2197567"/>
                <a:gd name="connsiteX104" fmla="*/ 2113 w 1675643"/>
                <a:gd name="connsiteY104" fmla="*/ 751695 h 2197567"/>
                <a:gd name="connsiteX105" fmla="*/ 4930 w 1675643"/>
                <a:gd name="connsiteY105" fmla="*/ 712911 h 2197567"/>
                <a:gd name="connsiteX106" fmla="*/ 8452 w 1675643"/>
                <a:gd name="connsiteY106" fmla="*/ 675538 h 2197567"/>
                <a:gd name="connsiteX107" fmla="*/ 11974 w 1675643"/>
                <a:gd name="connsiteY107" fmla="*/ 641691 h 2197567"/>
                <a:gd name="connsiteX108" fmla="*/ 16200 w 1675643"/>
                <a:gd name="connsiteY108" fmla="*/ 610664 h 2197567"/>
                <a:gd name="connsiteX109" fmla="*/ 20426 w 1675643"/>
                <a:gd name="connsiteY109" fmla="*/ 583163 h 2197567"/>
                <a:gd name="connsiteX110" fmla="*/ 24652 w 1675643"/>
                <a:gd name="connsiteY110" fmla="*/ 559188 h 2197567"/>
                <a:gd name="connsiteX111" fmla="*/ 28878 w 1675643"/>
                <a:gd name="connsiteY111" fmla="*/ 540854 h 2197567"/>
                <a:gd name="connsiteX112" fmla="*/ 30991 w 1675643"/>
                <a:gd name="connsiteY112" fmla="*/ 526751 h 2197567"/>
                <a:gd name="connsiteX113" fmla="*/ 33104 w 1675643"/>
                <a:gd name="connsiteY113" fmla="*/ 517584 h 2197567"/>
                <a:gd name="connsiteX114" fmla="*/ 33809 w 1675643"/>
                <a:gd name="connsiteY114" fmla="*/ 514058 h 2197567"/>
                <a:gd name="connsiteX115" fmla="*/ 40852 w 1675643"/>
                <a:gd name="connsiteY115" fmla="*/ 488672 h 2197567"/>
                <a:gd name="connsiteX116" fmla="*/ 51417 w 1675643"/>
                <a:gd name="connsiteY116" fmla="*/ 466107 h 2197567"/>
                <a:gd name="connsiteX117" fmla="*/ 63391 w 1675643"/>
                <a:gd name="connsiteY117" fmla="*/ 444248 h 2197567"/>
                <a:gd name="connsiteX118" fmla="*/ 76774 w 1675643"/>
                <a:gd name="connsiteY118" fmla="*/ 424503 h 2197567"/>
                <a:gd name="connsiteX119" fmla="*/ 91565 w 1675643"/>
                <a:gd name="connsiteY119" fmla="*/ 408285 h 2197567"/>
                <a:gd name="connsiteX120" fmla="*/ 104244 w 1675643"/>
                <a:gd name="connsiteY120" fmla="*/ 394182 h 2197567"/>
                <a:gd name="connsiteX121" fmla="*/ 117626 w 1675643"/>
                <a:gd name="connsiteY121" fmla="*/ 382194 h 2197567"/>
                <a:gd name="connsiteX122" fmla="*/ 128896 w 1675643"/>
                <a:gd name="connsiteY122" fmla="*/ 373027 h 2197567"/>
                <a:gd name="connsiteX123" fmla="*/ 138757 w 1675643"/>
                <a:gd name="connsiteY123" fmla="*/ 365975 h 2197567"/>
                <a:gd name="connsiteX124" fmla="*/ 144391 w 1675643"/>
                <a:gd name="connsiteY124" fmla="*/ 361744 h 2197567"/>
                <a:gd name="connsiteX125" fmla="*/ 146504 w 1675643"/>
                <a:gd name="connsiteY125" fmla="*/ 361039 h 2197567"/>
                <a:gd name="connsiteX126" fmla="*/ 146504 w 1675643"/>
                <a:gd name="connsiteY126" fmla="*/ 357513 h 2197567"/>
                <a:gd name="connsiteX127" fmla="*/ 150026 w 1675643"/>
                <a:gd name="connsiteY127" fmla="*/ 349757 h 2197567"/>
                <a:gd name="connsiteX128" fmla="*/ 153548 w 1675643"/>
                <a:gd name="connsiteY128" fmla="*/ 337064 h 2197567"/>
                <a:gd name="connsiteX129" fmla="*/ 161296 w 1675643"/>
                <a:gd name="connsiteY129" fmla="*/ 320845 h 2197567"/>
                <a:gd name="connsiteX130" fmla="*/ 171157 w 1675643"/>
                <a:gd name="connsiteY130" fmla="*/ 301101 h 2197567"/>
                <a:gd name="connsiteX131" fmla="*/ 184539 w 1675643"/>
                <a:gd name="connsiteY131" fmla="*/ 279946 h 2197567"/>
                <a:gd name="connsiteX132" fmla="*/ 200035 w 1675643"/>
                <a:gd name="connsiteY132" fmla="*/ 255971 h 2197567"/>
                <a:gd name="connsiteX133" fmla="*/ 220461 w 1675643"/>
                <a:gd name="connsiteY133" fmla="*/ 231291 h 2197567"/>
                <a:gd name="connsiteX134" fmla="*/ 244409 w 1675643"/>
                <a:gd name="connsiteY134" fmla="*/ 206610 h 2197567"/>
                <a:gd name="connsiteX135" fmla="*/ 272583 w 1675643"/>
                <a:gd name="connsiteY135" fmla="*/ 181930 h 2197567"/>
                <a:gd name="connsiteX136" fmla="*/ 321183 w 1675643"/>
                <a:gd name="connsiteY136" fmla="*/ 147377 h 2197567"/>
                <a:gd name="connsiteX137" fmla="*/ 373304 w 1675643"/>
                <a:gd name="connsiteY137" fmla="*/ 114940 h 2197567"/>
                <a:gd name="connsiteX138" fmla="*/ 429652 w 1675643"/>
                <a:gd name="connsiteY138" fmla="*/ 86734 h 2197567"/>
                <a:gd name="connsiteX139" fmla="*/ 489522 w 1675643"/>
                <a:gd name="connsiteY139" fmla="*/ 62054 h 2197567"/>
                <a:gd name="connsiteX140" fmla="*/ 552913 w 1675643"/>
                <a:gd name="connsiteY140" fmla="*/ 40194 h 2197567"/>
                <a:gd name="connsiteX141" fmla="*/ 619826 w 1675643"/>
                <a:gd name="connsiteY141" fmla="*/ 22565 h 2197567"/>
                <a:gd name="connsiteX142" fmla="*/ 689556 w 1675643"/>
                <a:gd name="connsiteY142" fmla="*/ 10577 h 2197567"/>
                <a:gd name="connsiteX143" fmla="*/ 762104 w 1675643"/>
                <a:gd name="connsiteY143" fmla="*/ 2116 h 2197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1675643" h="2197567">
                  <a:moveTo>
                    <a:pt x="838174" y="0"/>
                  </a:moveTo>
                  <a:lnTo>
                    <a:pt x="910017" y="2116"/>
                  </a:lnTo>
                  <a:lnTo>
                    <a:pt x="979748" y="9167"/>
                  </a:lnTo>
                  <a:lnTo>
                    <a:pt x="1045252" y="21860"/>
                  </a:lnTo>
                  <a:lnTo>
                    <a:pt x="1110052" y="37373"/>
                  </a:lnTo>
                  <a:lnTo>
                    <a:pt x="1170626" y="56412"/>
                  </a:lnTo>
                  <a:lnTo>
                    <a:pt x="1228382" y="78977"/>
                  </a:lnTo>
                  <a:lnTo>
                    <a:pt x="1283322" y="105773"/>
                  </a:lnTo>
                  <a:lnTo>
                    <a:pt x="1334739" y="134685"/>
                  </a:lnTo>
                  <a:lnTo>
                    <a:pt x="1381930" y="166417"/>
                  </a:lnTo>
                  <a:lnTo>
                    <a:pt x="1427008" y="200264"/>
                  </a:lnTo>
                  <a:lnTo>
                    <a:pt x="1467156" y="236227"/>
                  </a:lnTo>
                  <a:lnTo>
                    <a:pt x="1503782" y="274305"/>
                  </a:lnTo>
                  <a:lnTo>
                    <a:pt x="1538295" y="312384"/>
                  </a:lnTo>
                  <a:lnTo>
                    <a:pt x="1566469" y="352577"/>
                  </a:lnTo>
                  <a:lnTo>
                    <a:pt x="1592530" y="392771"/>
                  </a:lnTo>
                  <a:lnTo>
                    <a:pt x="1612956" y="432965"/>
                  </a:lnTo>
                  <a:lnTo>
                    <a:pt x="1630565" y="473864"/>
                  </a:lnTo>
                  <a:lnTo>
                    <a:pt x="1642539" y="514058"/>
                  </a:lnTo>
                  <a:lnTo>
                    <a:pt x="1642539" y="517584"/>
                  </a:lnTo>
                  <a:lnTo>
                    <a:pt x="1644652" y="526751"/>
                  </a:lnTo>
                  <a:lnTo>
                    <a:pt x="1647469" y="540149"/>
                  </a:lnTo>
                  <a:lnTo>
                    <a:pt x="1650991" y="559188"/>
                  </a:lnTo>
                  <a:lnTo>
                    <a:pt x="1655217" y="583163"/>
                  </a:lnTo>
                  <a:lnTo>
                    <a:pt x="1658739" y="609959"/>
                  </a:lnTo>
                  <a:lnTo>
                    <a:pt x="1662965" y="641691"/>
                  </a:lnTo>
                  <a:lnTo>
                    <a:pt x="1667191" y="675538"/>
                  </a:lnTo>
                  <a:lnTo>
                    <a:pt x="1670008" y="712911"/>
                  </a:lnTo>
                  <a:lnTo>
                    <a:pt x="1673530" y="751695"/>
                  </a:lnTo>
                  <a:lnTo>
                    <a:pt x="1675643" y="791889"/>
                  </a:lnTo>
                  <a:lnTo>
                    <a:pt x="1675643" y="834198"/>
                  </a:lnTo>
                  <a:lnTo>
                    <a:pt x="1674234" y="877212"/>
                  </a:lnTo>
                  <a:lnTo>
                    <a:pt x="1672121" y="920227"/>
                  </a:lnTo>
                  <a:lnTo>
                    <a:pt x="1667191" y="964652"/>
                  </a:lnTo>
                  <a:lnTo>
                    <a:pt x="1660852" y="1006961"/>
                  </a:lnTo>
                  <a:lnTo>
                    <a:pt x="1651695" y="1048565"/>
                  </a:lnTo>
                  <a:lnTo>
                    <a:pt x="1639721" y="1090169"/>
                  </a:lnTo>
                  <a:lnTo>
                    <a:pt x="1624930" y="1128953"/>
                  </a:lnTo>
                  <a:lnTo>
                    <a:pt x="1608026" y="1166326"/>
                  </a:lnTo>
                  <a:lnTo>
                    <a:pt x="1586191" y="1200173"/>
                  </a:lnTo>
                  <a:lnTo>
                    <a:pt x="1578338" y="1210281"/>
                  </a:lnTo>
                  <a:lnTo>
                    <a:pt x="1576335" y="1240358"/>
                  </a:lnTo>
                  <a:lnTo>
                    <a:pt x="1572817" y="1292480"/>
                  </a:lnTo>
                  <a:lnTo>
                    <a:pt x="1567187" y="1346010"/>
                  </a:lnTo>
                  <a:lnTo>
                    <a:pt x="1559447" y="1399541"/>
                  </a:lnTo>
                  <a:lnTo>
                    <a:pt x="1551003" y="1451662"/>
                  </a:lnTo>
                  <a:lnTo>
                    <a:pt x="1539744" y="1503784"/>
                  </a:lnTo>
                  <a:lnTo>
                    <a:pt x="1527781" y="1556610"/>
                  </a:lnTo>
                  <a:lnTo>
                    <a:pt x="1512300" y="1608028"/>
                  </a:lnTo>
                  <a:lnTo>
                    <a:pt x="1495412" y="1658036"/>
                  </a:lnTo>
                  <a:lnTo>
                    <a:pt x="1476413" y="1707341"/>
                  </a:lnTo>
                  <a:lnTo>
                    <a:pt x="1454599" y="1755941"/>
                  </a:lnTo>
                  <a:lnTo>
                    <a:pt x="1431377" y="1801723"/>
                  </a:lnTo>
                  <a:lnTo>
                    <a:pt x="1403230" y="1846802"/>
                  </a:lnTo>
                  <a:lnTo>
                    <a:pt x="1374379" y="1890471"/>
                  </a:lnTo>
                  <a:lnTo>
                    <a:pt x="1342010" y="1932028"/>
                  </a:lnTo>
                  <a:lnTo>
                    <a:pt x="1306826" y="1971471"/>
                  </a:lnTo>
                  <a:lnTo>
                    <a:pt x="1268827" y="2008098"/>
                  </a:lnTo>
                  <a:lnTo>
                    <a:pt x="1227310" y="2041906"/>
                  </a:lnTo>
                  <a:lnTo>
                    <a:pt x="1182275" y="2074306"/>
                  </a:lnTo>
                  <a:lnTo>
                    <a:pt x="1133721" y="2102480"/>
                  </a:lnTo>
                  <a:lnTo>
                    <a:pt x="1082352" y="2128541"/>
                  </a:lnTo>
                  <a:lnTo>
                    <a:pt x="1027465" y="2151080"/>
                  </a:lnTo>
                  <a:lnTo>
                    <a:pt x="969060" y="2170802"/>
                  </a:lnTo>
                  <a:lnTo>
                    <a:pt x="905025" y="2186298"/>
                  </a:lnTo>
                  <a:lnTo>
                    <a:pt x="838879" y="2197567"/>
                  </a:lnTo>
                  <a:lnTo>
                    <a:pt x="839120" y="2197406"/>
                  </a:lnTo>
                  <a:lnTo>
                    <a:pt x="838174" y="2197567"/>
                  </a:lnTo>
                  <a:lnTo>
                    <a:pt x="771261" y="2186298"/>
                  </a:lnTo>
                  <a:lnTo>
                    <a:pt x="708574" y="2170802"/>
                  </a:lnTo>
                  <a:lnTo>
                    <a:pt x="649409" y="2151080"/>
                  </a:lnTo>
                  <a:lnTo>
                    <a:pt x="593765" y="2128541"/>
                  </a:lnTo>
                  <a:lnTo>
                    <a:pt x="542348" y="2102480"/>
                  </a:lnTo>
                  <a:lnTo>
                    <a:pt x="494452" y="2074306"/>
                  </a:lnTo>
                  <a:lnTo>
                    <a:pt x="448670" y="2041906"/>
                  </a:lnTo>
                  <a:lnTo>
                    <a:pt x="407817" y="2008098"/>
                  </a:lnTo>
                  <a:lnTo>
                    <a:pt x="369078" y="1971471"/>
                  </a:lnTo>
                  <a:lnTo>
                    <a:pt x="333861" y="1932028"/>
                  </a:lnTo>
                  <a:lnTo>
                    <a:pt x="302165" y="1890471"/>
                  </a:lnTo>
                  <a:lnTo>
                    <a:pt x="272583" y="1846802"/>
                  </a:lnTo>
                  <a:lnTo>
                    <a:pt x="245817" y="1801723"/>
                  </a:lnTo>
                  <a:lnTo>
                    <a:pt x="221165" y="1755941"/>
                  </a:lnTo>
                  <a:lnTo>
                    <a:pt x="200035" y="1707341"/>
                  </a:lnTo>
                  <a:lnTo>
                    <a:pt x="181017" y="1658036"/>
                  </a:lnTo>
                  <a:lnTo>
                    <a:pt x="164113" y="1608028"/>
                  </a:lnTo>
                  <a:lnTo>
                    <a:pt x="149322" y="1556610"/>
                  </a:lnTo>
                  <a:lnTo>
                    <a:pt x="135939" y="1503784"/>
                  </a:lnTo>
                  <a:lnTo>
                    <a:pt x="126078" y="1451662"/>
                  </a:lnTo>
                  <a:lnTo>
                    <a:pt x="116922" y="1399541"/>
                  </a:lnTo>
                  <a:lnTo>
                    <a:pt x="109174" y="1346010"/>
                  </a:lnTo>
                  <a:lnTo>
                    <a:pt x="104244" y="1292480"/>
                  </a:lnTo>
                  <a:lnTo>
                    <a:pt x="100017" y="1240358"/>
                  </a:lnTo>
                  <a:lnTo>
                    <a:pt x="98470" y="1211341"/>
                  </a:lnTo>
                  <a:lnTo>
                    <a:pt x="90157" y="1200878"/>
                  </a:lnTo>
                  <a:lnTo>
                    <a:pt x="68322" y="1166326"/>
                  </a:lnTo>
                  <a:lnTo>
                    <a:pt x="50009" y="1130363"/>
                  </a:lnTo>
                  <a:lnTo>
                    <a:pt x="35922" y="1090874"/>
                  </a:lnTo>
                  <a:lnTo>
                    <a:pt x="24652" y="1049975"/>
                  </a:lnTo>
                  <a:lnTo>
                    <a:pt x="15496" y="1007666"/>
                  </a:lnTo>
                  <a:lnTo>
                    <a:pt x="8452" y="964652"/>
                  </a:lnTo>
                  <a:lnTo>
                    <a:pt x="4226" y="921637"/>
                  </a:lnTo>
                  <a:lnTo>
                    <a:pt x="704" y="877212"/>
                  </a:lnTo>
                  <a:lnTo>
                    <a:pt x="0" y="834198"/>
                  </a:lnTo>
                  <a:lnTo>
                    <a:pt x="704" y="791889"/>
                  </a:lnTo>
                  <a:lnTo>
                    <a:pt x="2113" y="751695"/>
                  </a:lnTo>
                  <a:lnTo>
                    <a:pt x="4930" y="712911"/>
                  </a:lnTo>
                  <a:lnTo>
                    <a:pt x="8452" y="675538"/>
                  </a:lnTo>
                  <a:lnTo>
                    <a:pt x="11974" y="641691"/>
                  </a:lnTo>
                  <a:lnTo>
                    <a:pt x="16200" y="610664"/>
                  </a:lnTo>
                  <a:lnTo>
                    <a:pt x="20426" y="583163"/>
                  </a:lnTo>
                  <a:lnTo>
                    <a:pt x="24652" y="559188"/>
                  </a:lnTo>
                  <a:lnTo>
                    <a:pt x="28878" y="540854"/>
                  </a:lnTo>
                  <a:lnTo>
                    <a:pt x="30991" y="526751"/>
                  </a:lnTo>
                  <a:lnTo>
                    <a:pt x="33104" y="517584"/>
                  </a:lnTo>
                  <a:lnTo>
                    <a:pt x="33809" y="514058"/>
                  </a:lnTo>
                  <a:lnTo>
                    <a:pt x="40852" y="488672"/>
                  </a:lnTo>
                  <a:lnTo>
                    <a:pt x="51417" y="466107"/>
                  </a:lnTo>
                  <a:lnTo>
                    <a:pt x="63391" y="444248"/>
                  </a:lnTo>
                  <a:lnTo>
                    <a:pt x="76774" y="424503"/>
                  </a:lnTo>
                  <a:lnTo>
                    <a:pt x="91565" y="408285"/>
                  </a:lnTo>
                  <a:lnTo>
                    <a:pt x="104244" y="394182"/>
                  </a:lnTo>
                  <a:lnTo>
                    <a:pt x="117626" y="382194"/>
                  </a:lnTo>
                  <a:lnTo>
                    <a:pt x="128896" y="373027"/>
                  </a:lnTo>
                  <a:lnTo>
                    <a:pt x="138757" y="365975"/>
                  </a:lnTo>
                  <a:lnTo>
                    <a:pt x="144391" y="361744"/>
                  </a:lnTo>
                  <a:lnTo>
                    <a:pt x="146504" y="361039"/>
                  </a:lnTo>
                  <a:lnTo>
                    <a:pt x="146504" y="357513"/>
                  </a:lnTo>
                  <a:lnTo>
                    <a:pt x="150026" y="349757"/>
                  </a:lnTo>
                  <a:lnTo>
                    <a:pt x="153548" y="337064"/>
                  </a:lnTo>
                  <a:lnTo>
                    <a:pt x="161296" y="320845"/>
                  </a:lnTo>
                  <a:lnTo>
                    <a:pt x="171157" y="301101"/>
                  </a:lnTo>
                  <a:lnTo>
                    <a:pt x="184539" y="279946"/>
                  </a:lnTo>
                  <a:lnTo>
                    <a:pt x="200035" y="255971"/>
                  </a:lnTo>
                  <a:lnTo>
                    <a:pt x="220461" y="231291"/>
                  </a:lnTo>
                  <a:lnTo>
                    <a:pt x="244409" y="206610"/>
                  </a:lnTo>
                  <a:lnTo>
                    <a:pt x="272583" y="181930"/>
                  </a:lnTo>
                  <a:lnTo>
                    <a:pt x="321183" y="147377"/>
                  </a:lnTo>
                  <a:lnTo>
                    <a:pt x="373304" y="114940"/>
                  </a:lnTo>
                  <a:lnTo>
                    <a:pt x="429652" y="86734"/>
                  </a:lnTo>
                  <a:lnTo>
                    <a:pt x="489522" y="62054"/>
                  </a:lnTo>
                  <a:lnTo>
                    <a:pt x="552913" y="40194"/>
                  </a:lnTo>
                  <a:lnTo>
                    <a:pt x="619826" y="22565"/>
                  </a:lnTo>
                  <a:lnTo>
                    <a:pt x="689556" y="10577"/>
                  </a:lnTo>
                  <a:lnTo>
                    <a:pt x="762104" y="2116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000">
                <a:solidFill>
                  <a:prstClr val="black"/>
                </a:solidFill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0" y="-22580"/>
            <a:ext cx="12216680" cy="6923868"/>
            <a:chOff x="0" y="-22580"/>
            <a:chExt cx="12216680" cy="6923868"/>
          </a:xfrm>
        </p:grpSpPr>
        <p:sp>
          <p:nvSpPr>
            <p:cNvPr id="4" name="직사각형 3"/>
            <p:cNvSpPr/>
            <p:nvPr/>
          </p:nvSpPr>
          <p:spPr>
            <a:xfrm>
              <a:off x="0" y="-22580"/>
              <a:ext cx="12216680" cy="6923868"/>
            </a:xfrm>
            <a:prstGeom prst="rect">
              <a:avLst/>
            </a:prstGeom>
            <a:solidFill>
              <a:schemeClr val="tx1"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899174" y="2864166"/>
              <a:ext cx="691276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6000" dirty="0" err="1" smtClean="0">
                  <a:solidFill>
                    <a:schemeClr val="bg1"/>
                  </a:solidFill>
                  <a:latin typeface="Nueva Std" panose="020B0503070504090203" pitchFamily="34" charset="0"/>
                  <a:ea typeface="배달의민족 도현" panose="020B0600000101010101" pitchFamily="50" charset="-127"/>
                </a:rPr>
                <a:t>NUGUDEORA</a:t>
              </a:r>
              <a:r>
                <a:rPr lang="en-US" altLang="ko-KR" sz="6000" dirty="0" smtClean="0">
                  <a:solidFill>
                    <a:schemeClr val="bg1"/>
                  </a:solidFill>
                  <a:latin typeface="Nueva Std" panose="020B0503070504090203" pitchFamily="34" charset="0"/>
                  <a:ea typeface="배달의민족 도현" panose="020B0600000101010101" pitchFamily="50" charset="-127"/>
                </a:rPr>
                <a:t>...?</a:t>
              </a:r>
              <a:endParaRPr lang="ko-KR" altLang="en-US" sz="6000" dirty="0">
                <a:solidFill>
                  <a:schemeClr val="bg1"/>
                </a:solidFill>
                <a:latin typeface="Nueva Std" panose="020B0503070504090203" pitchFamily="34" charset="0"/>
                <a:ea typeface="배달의민족 도현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0808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144460" y="2780931"/>
            <a:ext cx="19030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Bef>
                <a:spcPts val="500"/>
              </a:spcBef>
            </a:pPr>
            <a:r>
              <a:rPr lang="ko-KR" altLang="en-US" sz="3200" spc="-3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r>
              <a:rPr lang="en-US" altLang="ko-KR" sz="3200" spc="-3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sz="3200" spc="-3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938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439816" y="836712"/>
            <a:ext cx="3305175" cy="304800"/>
          </a:xfrm>
          <a:prstGeom prst="rect">
            <a:avLst/>
          </a:prstGeom>
          <a:solidFill>
            <a:srgbClr val="32AE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 smtClean="0"/>
              <a:t>NUGUDEORA</a:t>
            </a:r>
            <a:endParaRPr lang="ko-KR" altLang="en-US" sz="16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r="14852" b="16522"/>
          <a:stretch/>
        </p:blipFill>
        <p:spPr>
          <a:xfrm>
            <a:off x="4490120" y="2389075"/>
            <a:ext cx="2520280" cy="252028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3410"/>
          <a:stretch/>
        </p:blipFill>
        <p:spPr>
          <a:xfrm>
            <a:off x="7649798" y="2250310"/>
            <a:ext cx="3792637" cy="27279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5"/>
          <a:srcRect r="20622"/>
          <a:stretch/>
        </p:blipFill>
        <p:spPr>
          <a:xfrm>
            <a:off x="623392" y="2569354"/>
            <a:ext cx="3096344" cy="2159722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4007768" y="3434250"/>
            <a:ext cx="277180" cy="36004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화살표 9"/>
          <p:cNvSpPr/>
          <p:nvPr/>
        </p:nvSpPr>
        <p:spPr>
          <a:xfrm>
            <a:off x="7248128" y="3434250"/>
            <a:ext cx="277180" cy="36004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15067" y="1346516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02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4722726" y="2204864"/>
            <a:ext cx="2754272" cy="2956432"/>
            <a:chOff x="3194863" y="2271082"/>
            <a:chExt cx="2754272" cy="2956432"/>
          </a:xfrm>
          <a:solidFill>
            <a:srgbClr val="32AE51"/>
          </a:solidFill>
        </p:grpSpPr>
        <p:sp>
          <p:nvSpPr>
            <p:cNvPr id="24" name="직사각형 23"/>
            <p:cNvSpPr/>
            <p:nvPr/>
          </p:nvSpPr>
          <p:spPr>
            <a:xfrm>
              <a:off x="3194863" y="2271082"/>
              <a:ext cx="2754272" cy="2956432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ko-KR" altLang="en-US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913490" y="2817156"/>
              <a:ext cx="1491971" cy="170816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spc="-1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01 _ </a:t>
              </a:r>
              <a:r>
                <a:rPr lang="ko-KR" altLang="en-US" sz="1400" spc="-1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데이터 수집</a:t>
              </a:r>
              <a:endParaRPr lang="en-US" altLang="ko-KR" sz="1400" spc="-100" dirty="0">
                <a:ln>
                  <a:solidFill>
                    <a:schemeClr val="bg1">
                      <a:alpha val="50000"/>
                    </a:schemeClr>
                  </a:solidFill>
                </a:ln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400" spc="-1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02 _ </a:t>
              </a:r>
              <a:r>
                <a:rPr lang="ko-KR" altLang="en-US" sz="1400" spc="-1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데이터 전처리</a:t>
              </a:r>
              <a:endParaRPr lang="en-US" altLang="ko-KR" sz="1400" spc="-1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400" spc="-1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03 _ </a:t>
              </a:r>
              <a:r>
                <a:rPr lang="ko-KR" altLang="en-US" sz="1400" spc="-1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데이터 학습</a:t>
              </a:r>
              <a:endParaRPr lang="en-US" altLang="ko-KR" sz="1400" spc="-1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400" spc="-1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04 _ </a:t>
              </a:r>
              <a:r>
                <a:rPr lang="ko-KR" altLang="en-US" sz="1400" spc="-1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모델 적용</a:t>
              </a:r>
              <a:endParaRPr lang="en-US" altLang="ko-KR" sz="1400" spc="-100" dirty="0">
                <a:ln>
                  <a:solidFill>
                    <a:schemeClr val="bg1">
                      <a:alpha val="50000"/>
                    </a:schemeClr>
                  </a:solidFill>
                </a:ln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400" spc="-1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05 _ </a:t>
              </a:r>
              <a:r>
                <a:rPr lang="ko-KR" altLang="en-US" sz="1400" spc="-1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개선점</a:t>
              </a:r>
              <a:endParaRPr lang="en-US" altLang="ko-KR" sz="1400" spc="-1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cxnSp>
          <p:nvCxnSpPr>
            <p:cNvPr id="26" name="직선 연결선 25"/>
            <p:cNvCxnSpPr/>
            <p:nvPr/>
          </p:nvCxnSpPr>
          <p:spPr>
            <a:xfrm>
              <a:off x="3495554" y="2395960"/>
              <a:ext cx="0" cy="811226"/>
            </a:xfrm>
            <a:prstGeom prst="line">
              <a:avLst/>
            </a:prstGeom>
            <a:grpFill/>
            <a:ln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>
            <a:xfrm>
              <a:off x="5552153" y="4287306"/>
              <a:ext cx="0" cy="805555"/>
            </a:xfrm>
            <a:prstGeom prst="line">
              <a:avLst/>
            </a:prstGeom>
            <a:grpFill/>
            <a:ln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직사각형 27"/>
            <p:cNvSpPr/>
            <p:nvPr/>
          </p:nvSpPr>
          <p:spPr>
            <a:xfrm>
              <a:off x="3412356" y="4867617"/>
              <a:ext cx="1031180" cy="27699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ko-KR" sz="1200" spc="-100" dirty="0" err="1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gradFill>
                    <a:gsLst>
                      <a:gs pos="100000">
                        <a:schemeClr val="bg1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NUGUDEORA</a:t>
              </a:r>
              <a:endParaRPr lang="ko-KR" altLang="en-US" sz="1200" dirty="0"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</p:grpSp>
      <p:cxnSp>
        <p:nvCxnSpPr>
          <p:cNvPr id="29" name="직선 연결선 28"/>
          <p:cNvCxnSpPr/>
          <p:nvPr/>
        </p:nvCxnSpPr>
        <p:spPr>
          <a:xfrm flipV="1">
            <a:off x="335360" y="692696"/>
            <a:ext cx="11529004" cy="25761"/>
          </a:xfrm>
          <a:prstGeom prst="line">
            <a:avLst/>
          </a:prstGeom>
          <a:ln w="38100">
            <a:solidFill>
              <a:srgbClr val="32AE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35360" y="277198"/>
            <a:ext cx="187044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bg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NUGUDEORA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126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319107" y="655275"/>
            <a:ext cx="4268514" cy="428421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 err="1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GoogleImageCrawler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수집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955" y="1570327"/>
            <a:ext cx="3820946" cy="1085617"/>
          </a:xfrm>
          <a:prstGeom prst="rect">
            <a:avLst/>
          </a:prstGeom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956" y="2917284"/>
            <a:ext cx="3820947" cy="2807226"/>
          </a:xfrm>
          <a:prstGeom prst="rect">
            <a:avLst/>
          </a:prstGeom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8209" y="2035379"/>
            <a:ext cx="4153182" cy="3107626"/>
          </a:xfrm>
          <a:prstGeom prst="rect">
            <a:avLst/>
          </a:prstGeom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404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612" y="1554502"/>
            <a:ext cx="2808312" cy="421246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6236" y="3127357"/>
            <a:ext cx="952500" cy="9525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745719" y="2175657"/>
            <a:ext cx="757941" cy="7266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4503660" y="2175654"/>
            <a:ext cx="4875079" cy="9454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4503656" y="2929485"/>
            <a:ext cx="3922580" cy="11503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8448016" y="3121087"/>
            <a:ext cx="930720" cy="95877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8354231" y="4107832"/>
            <a:ext cx="1414177" cy="748509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100*100 </a:t>
            </a:r>
            <a:r>
              <a:rPr lang="en-US" altLang="ko-KR" sz="1600" spc="-100" dirty="0" err="1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px</a:t>
            </a:r>
            <a:endParaRPr lang="en-US" altLang="ko-KR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30000"/>
              </a:lnSpc>
              <a:spcBef>
                <a:spcPct val="0"/>
              </a:spcBef>
            </a:pP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Face ROI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수집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2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448" y="1552585"/>
            <a:ext cx="6495628" cy="4155805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직사각형 8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Face ROI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수집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3079341" y="2492896"/>
            <a:ext cx="1080120" cy="7920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8954" y="2128876"/>
            <a:ext cx="8348243" cy="402040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9301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672" y="1951260"/>
            <a:ext cx="5963250" cy="3437151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직사각형 2"/>
          <p:cNvSpPr/>
          <p:nvPr/>
        </p:nvSpPr>
        <p:spPr>
          <a:xfrm>
            <a:off x="3143675" y="3129772"/>
            <a:ext cx="3873125" cy="10801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Face ROI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수집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866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2777" y="6381328"/>
            <a:ext cx="9906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779" y="6381331"/>
            <a:ext cx="9945777" cy="23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133" y="1988317"/>
            <a:ext cx="3435109" cy="3338396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912" y="1953999"/>
            <a:ext cx="5268552" cy="3423841"/>
          </a:xfrm>
          <a:prstGeom prst="rect">
            <a:avLst/>
          </a:prstGeom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/>
          <p:cNvSpPr/>
          <p:nvPr/>
        </p:nvSpPr>
        <p:spPr>
          <a:xfrm>
            <a:off x="0" y="-5249"/>
            <a:ext cx="12191999" cy="5604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695400" y="1164201"/>
            <a:ext cx="10801200" cy="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19107" y="655275"/>
            <a:ext cx="4268514" cy="409955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ko-KR" sz="1600" spc="-100" dirty="0" smtClean="0">
                <a:gradFill flip="none" rotWithShape="1"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prstClr val="black">
                        <a:lumMod val="65000"/>
                        <a:lumOff val="35000"/>
                      </a:prstClr>
                    </a:gs>
                  </a:gsLst>
                  <a:lin ang="16200000" scaled="1"/>
                  <a:tileRect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Data Argumentation</a:t>
            </a:r>
            <a:endParaRPr lang="ko-KR" altLang="en-US" sz="1600" spc="-100" dirty="0">
              <a:gradFill flip="none" rotWithShape="1"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prstClr val="black">
                      <a:lumMod val="65000"/>
                      <a:lumOff val="35000"/>
                    </a:prstClr>
                  </a:gs>
                </a:gsLst>
                <a:lin ang="16200000" scaled="1"/>
                <a:tileRect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3392" y="-27384"/>
            <a:ext cx="4689399" cy="846997"/>
          </a:xfrm>
          <a:prstGeom prst="rect">
            <a:avLst/>
          </a:prstGeom>
          <a:noFill/>
        </p:spPr>
        <p:txBody>
          <a:bodyPr wrap="square" lIns="107287" tIns="53643" rIns="107287" bIns="53643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sz="2000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en-US" altLang="ko-KR" sz="2000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 </a:t>
            </a:r>
            <a:r>
              <a:rPr lang="ko-KR" altLang="en-US" sz="2400" b="1" spc="-100" dirty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</a:t>
            </a:r>
            <a:r>
              <a:rPr lang="ko-KR" altLang="en-US" sz="2400" b="1" spc="-100" dirty="0" smtClean="0">
                <a:gradFill>
                  <a:gsLst>
                    <a:gs pos="0">
                      <a:srgbClr val="5BD078">
                        <a:lumMod val="75000"/>
                      </a:srgbClr>
                    </a:gs>
                    <a:gs pos="100000">
                      <a:srgbClr val="5BD078">
                        <a:lumMod val="75000"/>
                      </a:srgbClr>
                    </a:gs>
                  </a:gsLst>
                  <a:lin ang="16200000" scaled="1"/>
                </a:gra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전처리</a:t>
            </a:r>
            <a:endParaRPr lang="en-US" altLang="ko-KR" sz="2000" b="1" spc="-100" dirty="0">
              <a:gradFill>
                <a:gsLst>
                  <a:gs pos="0">
                    <a:srgbClr val="5BD078">
                      <a:lumMod val="75000"/>
                    </a:srgbClr>
                  </a:gs>
                  <a:gs pos="100000">
                    <a:srgbClr val="5BD078">
                      <a:lumMod val="75000"/>
                    </a:srgbClr>
                  </a:gs>
                </a:gsLst>
                <a:lin ang="16200000" scaled="1"/>
              </a:gra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8922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파형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218</Words>
  <Application>Microsoft Office PowerPoint</Application>
  <PresentationFormat>와이드스크린</PresentationFormat>
  <Paragraphs>74</Paragraphs>
  <Slides>20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KoPub돋움체 Light</vt:lpstr>
      <vt:lpstr>Arial</vt:lpstr>
      <vt:lpstr>맑은 고딕</vt:lpstr>
      <vt:lpstr>Noto Sans Korean Medium</vt:lpstr>
      <vt:lpstr>나눔바른고딕</vt:lpstr>
      <vt:lpstr>Nueva Std</vt:lpstr>
      <vt:lpstr>배달의민족 도현</vt:lpstr>
      <vt:lpstr>KoPub돋움체 Bold</vt:lpstr>
      <vt:lpstr>Noto Sans Korean Bold</vt:lpstr>
      <vt:lpstr>KoPub돋움체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Angry MOMO Presentation</dc:title>
  <dc:creator>madeit-top1</dc:creator>
  <cp:lastModifiedBy>Jang Heeeun</cp:lastModifiedBy>
  <cp:revision>65</cp:revision>
  <dcterms:created xsi:type="dcterms:W3CDTF">2014-08-30T22:01:36Z</dcterms:created>
  <dcterms:modified xsi:type="dcterms:W3CDTF">2020-01-17T06:52:22Z</dcterms:modified>
</cp:coreProperties>
</file>

<file path=docProps/thumbnail.jpeg>
</file>